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90" r:id="rId4"/>
    <p:sldId id="285" r:id="rId5"/>
    <p:sldId id="286" r:id="rId6"/>
    <p:sldId id="291" r:id="rId7"/>
    <p:sldId id="292" r:id="rId8"/>
    <p:sldId id="287" r:id="rId9"/>
    <p:sldId id="260" r:id="rId10"/>
    <p:sldId id="282" r:id="rId11"/>
    <p:sldId id="300" r:id="rId12"/>
    <p:sldId id="301" r:id="rId13"/>
    <p:sldId id="302" r:id="rId14"/>
    <p:sldId id="258" r:id="rId15"/>
    <p:sldId id="263" r:id="rId16"/>
    <p:sldId id="289" r:id="rId17"/>
    <p:sldId id="293" r:id="rId18"/>
    <p:sldId id="294" r:id="rId19"/>
    <p:sldId id="297" r:id="rId20"/>
    <p:sldId id="295" r:id="rId21"/>
    <p:sldId id="266" r:id="rId22"/>
    <p:sldId id="296" r:id="rId23"/>
    <p:sldId id="272" r:id="rId24"/>
    <p:sldId id="298" r:id="rId25"/>
    <p:sldId id="273" r:id="rId26"/>
    <p:sldId id="262" r:id="rId27"/>
    <p:sldId id="299" r:id="rId28"/>
    <p:sldId id="284" r:id="rId2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0"/>
    <p:restoredTop sz="94732"/>
  </p:normalViewPr>
  <p:slideViewPr>
    <p:cSldViewPr>
      <p:cViewPr varScale="1">
        <p:scale>
          <a:sx n="90" d="100"/>
          <a:sy n="90" d="100"/>
        </p:scale>
        <p:origin x="896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CE03FDE-217E-86EE-39D8-402F5325656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zh-TW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E92F961-1A91-E71E-8A81-D671C8CE83C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zh-TW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ED5FFCE5-EAEE-E4F9-460E-00C06C8CBB0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1776CCAB-7466-E19F-9C6B-AF4CADF4DE8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3BD1B863-4E6A-0FE6-204D-A1754756E80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zh-TW"/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EFF57B1D-D762-C5F8-E55A-BE6D417E8D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0495AD6-F6EE-7245-8FDD-490536BD4B31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C9B733A-F94D-5173-2985-5B40AF2EA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8D913B-F0BB-E74C-8DC4-DA3BAB17BAD5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C6BF2787-D103-7913-A499-BD033A73C0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50D3FAEB-4701-00DC-19AC-50E07162E5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7DBFD89-569E-89BE-F69A-7FB9653199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C3CAAB-8769-5749-980D-AADD891D146A}" type="slidenum">
              <a:rPr lang="zh-TW" altLang="en-US"/>
              <a:pPr/>
              <a:t>21</a:t>
            </a:fld>
            <a:endParaRPr lang="en-US" altLang="zh-TW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5B72B5ED-2815-0625-54C6-E5FD06E49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74DD9EE-4F38-E781-5B37-912DBCAE9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AA76008-2275-29F2-017C-4CFCA2B67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C2F5B3-2C9A-1D41-A47C-4C1291ACA014}" type="slidenum">
              <a:rPr lang="zh-TW" altLang="en-US"/>
              <a:pPr/>
              <a:t>23</a:t>
            </a:fld>
            <a:endParaRPr lang="en-US" altLang="zh-TW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7EFA6F39-2DCB-78AF-CF87-1C33683CF5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E06AD34E-AC47-DBAA-CC69-EBA70B859E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EA54540-FB0A-6C56-44F2-2DD1E6C18C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F26F3-E3F6-E14E-8B89-C25C45F41458}" type="slidenum">
              <a:rPr lang="zh-TW" altLang="en-US"/>
              <a:pPr/>
              <a:t>25</a:t>
            </a:fld>
            <a:endParaRPr lang="en-US" altLang="zh-TW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C984892E-1107-3FBE-C5A1-57FDDE888B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78D89FA5-DFB1-D820-FD25-3B660A0EE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905C0E0-1312-CEF3-2597-1663CE4365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D75E8-3F96-684E-A9BA-1CEE55F6E30A}" type="slidenum">
              <a:rPr lang="zh-TW" altLang="en-US"/>
              <a:pPr/>
              <a:t>26</a:t>
            </a:fld>
            <a:endParaRPr lang="en-US" altLang="zh-TW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105F3B9C-379B-E740-952B-7F2929E4F8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51F88659-928D-C8B2-2AB4-ACE21E087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19CF6B9-BBE6-2E6A-0110-BCDC3C0351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85C60-8E67-344B-A294-7E3474B4AC89}" type="slidenum">
              <a:rPr lang="zh-TW" altLang="en-US"/>
              <a:pPr/>
              <a:t>28</a:t>
            </a:fld>
            <a:endParaRPr lang="en-US" altLang="zh-TW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6AFD2DC8-D5A8-881E-04D3-7D4D4034E9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C260C17-4F3D-E625-FAEC-81023860E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24D86F3-E00A-2AC7-6F66-8321888068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93C331-1EA9-9F42-B9FE-AFEB6F1983E8}" type="slidenum">
              <a:rPr lang="zh-TW" altLang="en-US"/>
              <a:pPr/>
              <a:t>2</a:t>
            </a:fld>
            <a:endParaRPr lang="en-US" altLang="zh-TW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03545B0A-4969-1D88-671D-6FADBDCB4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9FA950E-F140-9F85-3B43-3D451C7B70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3446B7F-5EB9-D834-66F7-62A2962EAB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A4E6C8-E0DA-3347-956E-743B33860A49}" type="slidenum">
              <a:rPr lang="zh-TW" altLang="en-US"/>
              <a:pPr/>
              <a:t>4</a:t>
            </a:fld>
            <a:endParaRPr lang="en-US" altLang="zh-TW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F85C609D-5056-D69C-6B3E-47D127061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8148EA4-2DE9-68A5-80EA-71975C0DB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A0430ED-E776-F0B5-E1FD-96BCBF5C89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5FD07-5896-6F42-B84C-FED59463E589}" type="slidenum">
              <a:rPr lang="zh-TW" altLang="en-US"/>
              <a:pPr/>
              <a:t>5</a:t>
            </a:fld>
            <a:endParaRPr lang="en-US" altLang="zh-TW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5F2A9917-329A-0E76-C1B6-91DA890A29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09F54FE7-C18F-6594-A342-319CFE45E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A32A6EE-B9D8-8BCB-3747-D761E736A1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240E42-66F9-1F4C-A738-79D6FCE11B55}" type="slidenum">
              <a:rPr lang="zh-TW" altLang="en-US"/>
              <a:pPr/>
              <a:t>8</a:t>
            </a:fld>
            <a:endParaRPr lang="en-US" altLang="zh-TW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06BCB1A3-B8EC-3063-52A1-ABDB97DA82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125688E7-9044-8883-A905-905D634B5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360C636-D043-367F-9787-A9CD10935E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7FDCD-31FD-2444-95B3-15DE1D7C8398}" type="slidenum">
              <a:rPr lang="zh-TW" altLang="en-US"/>
              <a:pPr/>
              <a:t>9</a:t>
            </a:fld>
            <a:endParaRPr lang="en-US" altLang="zh-TW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CF9CCCCB-0EB1-A2FA-68BD-8644E04CAE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E8EE4ABE-576B-F910-D3CC-97B1E9F6C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248B4F0-4237-8F56-CF9C-781B86B54C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A8D713-011A-704D-86E0-59D8EB2F7342}" type="slidenum">
              <a:rPr lang="zh-TW" altLang="en-US"/>
              <a:pPr/>
              <a:t>10</a:t>
            </a:fld>
            <a:endParaRPr lang="en-US" altLang="zh-TW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3F69C9B2-0163-88B7-6558-7477D696B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6190638F-59D3-9193-D3D8-9C7CBF79E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2D6C188-6A63-6237-BB15-25A1C34C72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9330D-0E27-4742-93B7-FB9FB7BBB2F2}" type="slidenum">
              <a:rPr lang="zh-TW" altLang="en-US"/>
              <a:pPr/>
              <a:t>14</a:t>
            </a:fld>
            <a:endParaRPr lang="en-US" altLang="zh-TW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EF0DF789-8F83-8EEE-BCA2-1EB839C016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3D0B5B96-8F2E-D5F5-346A-6BF1BEF3D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5BD18CD-2BD4-8D3C-D674-73B9D53ED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11A646-99D5-2647-966A-C8C35A111941}" type="slidenum">
              <a:rPr lang="zh-TW" altLang="en-US"/>
              <a:pPr/>
              <a:t>15</a:t>
            </a:fld>
            <a:endParaRPr lang="en-US" altLang="zh-TW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3FD41640-61C4-9230-0FBE-6AC340441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FB9A70AD-115E-2208-F4AC-AD56F01F52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>
            <a:extLst>
              <a:ext uri="{FF2B5EF4-FFF2-40B4-BE49-F238E27FC236}">
                <a16:creationId xmlns:a16="http://schemas.microsoft.com/office/drawing/2014/main" id="{0E7563AA-57BA-7A45-B06A-C44A2B0AAE99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213167" cy="6870700"/>
            <a:chOff x="0" y="0"/>
            <a:chExt cx="5770" cy="4328"/>
          </a:xfrm>
        </p:grpSpPr>
        <p:sp>
          <p:nvSpPr>
            <p:cNvPr id="16387" name="Rectangle 3">
              <a:extLst>
                <a:ext uri="{FF2B5EF4-FFF2-40B4-BE49-F238E27FC236}">
                  <a16:creationId xmlns:a16="http://schemas.microsoft.com/office/drawing/2014/main" id="{B08D1D12-59A2-3A63-A17A-EA95534C85D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zh-TW" altLang="en-US">
                <a:ea typeface="新細明體" panose="02020500000000000000" pitchFamily="18" charset="-120"/>
              </a:endParaRPr>
            </a:p>
          </p:txBody>
        </p:sp>
        <p:sp>
          <p:nvSpPr>
            <p:cNvPr id="16388" name="Rectangle 4">
              <a:extLst>
                <a:ext uri="{FF2B5EF4-FFF2-40B4-BE49-F238E27FC236}">
                  <a16:creationId xmlns:a16="http://schemas.microsoft.com/office/drawing/2014/main" id="{03361BA5-F0A4-F4C8-C1AB-0EFCC618C8D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zh-TW" altLang="en-US">
                <a:ea typeface="新細明體" panose="02020500000000000000" pitchFamily="18" charset="-120"/>
              </a:endParaRPr>
            </a:p>
          </p:txBody>
        </p:sp>
        <p:sp>
          <p:nvSpPr>
            <p:cNvPr id="16389" name="Rectangle 5">
              <a:extLst>
                <a:ext uri="{FF2B5EF4-FFF2-40B4-BE49-F238E27FC236}">
                  <a16:creationId xmlns:a16="http://schemas.microsoft.com/office/drawing/2014/main" id="{749FB660-2CB1-639F-E482-8B22E1B0F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zh-TW" altLang="en-US">
                <a:ea typeface="新細明體" panose="02020500000000000000" pitchFamily="18" charset="-120"/>
              </a:endParaRPr>
            </a:p>
          </p:txBody>
        </p:sp>
        <p:grpSp>
          <p:nvGrpSpPr>
            <p:cNvPr id="16390" name="Group 6">
              <a:extLst>
                <a:ext uri="{FF2B5EF4-FFF2-40B4-BE49-F238E27FC236}">
                  <a16:creationId xmlns:a16="http://schemas.microsoft.com/office/drawing/2014/main" id="{B17941B2-567B-70D4-4278-B55236E3F9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6391" name="Group 7">
                <a:extLst>
                  <a:ext uri="{FF2B5EF4-FFF2-40B4-BE49-F238E27FC236}">
                    <a16:creationId xmlns:a16="http://schemas.microsoft.com/office/drawing/2014/main" id="{7027C3C5-3358-BD2C-81EF-7B1B70A72FE9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6392" name="Group 8">
                  <a:extLst>
                    <a:ext uri="{FF2B5EF4-FFF2-40B4-BE49-F238E27FC236}">
                      <a16:creationId xmlns:a16="http://schemas.microsoft.com/office/drawing/2014/main" id="{5C00F5A3-AB2B-7E04-FFE8-56D5A51B4486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6393" name="Group 9">
                    <a:extLst>
                      <a:ext uri="{FF2B5EF4-FFF2-40B4-BE49-F238E27FC236}">
                        <a16:creationId xmlns:a16="http://schemas.microsoft.com/office/drawing/2014/main" id="{F5D87834-C008-F66E-FC2A-4B800CCA2D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6394" name="Freeform 10">
                      <a:extLst>
                        <a:ext uri="{FF2B5EF4-FFF2-40B4-BE49-F238E27FC236}">
                          <a16:creationId xmlns:a16="http://schemas.microsoft.com/office/drawing/2014/main" id="{A6A8E03C-EECC-9BA1-1E59-ED25BC3E1A2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95" name="Freeform 11">
                      <a:extLst>
                        <a:ext uri="{FF2B5EF4-FFF2-40B4-BE49-F238E27FC236}">
                          <a16:creationId xmlns:a16="http://schemas.microsoft.com/office/drawing/2014/main" id="{593B039B-F97B-5053-F3C6-B539DED8D75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396" name="Oval 12">
                    <a:extLst>
                      <a:ext uri="{FF2B5EF4-FFF2-40B4-BE49-F238E27FC236}">
                        <a16:creationId xmlns:a16="http://schemas.microsoft.com/office/drawing/2014/main" id="{5C97768D-60EE-E9AD-5EEA-67D42A52B5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397" name="Freeform 13">
                    <a:extLst>
                      <a:ext uri="{FF2B5EF4-FFF2-40B4-BE49-F238E27FC236}">
                        <a16:creationId xmlns:a16="http://schemas.microsoft.com/office/drawing/2014/main" id="{986330F3-CA3E-EEF9-54A1-155410CB11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398" name="Freeform 14">
                    <a:extLst>
                      <a:ext uri="{FF2B5EF4-FFF2-40B4-BE49-F238E27FC236}">
                        <a16:creationId xmlns:a16="http://schemas.microsoft.com/office/drawing/2014/main" id="{66061BB9-2ACB-587D-1E19-5C0654E9DE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399" name="Freeform 15">
                    <a:extLst>
                      <a:ext uri="{FF2B5EF4-FFF2-40B4-BE49-F238E27FC236}">
                        <a16:creationId xmlns:a16="http://schemas.microsoft.com/office/drawing/2014/main" id="{AE1D939F-D947-1C79-C200-00B71B622A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00" name="Freeform 16">
                    <a:extLst>
                      <a:ext uri="{FF2B5EF4-FFF2-40B4-BE49-F238E27FC236}">
                        <a16:creationId xmlns:a16="http://schemas.microsoft.com/office/drawing/2014/main" id="{0248C362-702F-777A-00E4-A36F0C04B2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01" name="Freeform 17">
                    <a:extLst>
                      <a:ext uri="{FF2B5EF4-FFF2-40B4-BE49-F238E27FC236}">
                        <a16:creationId xmlns:a16="http://schemas.microsoft.com/office/drawing/2014/main" id="{FF1FFF29-7607-F1AC-CF50-7313E6B766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6402" name="Picture 18">
                  <a:extLst>
                    <a:ext uri="{FF2B5EF4-FFF2-40B4-BE49-F238E27FC236}">
                      <a16:creationId xmlns:a16="http://schemas.microsoft.com/office/drawing/2014/main" id="{AF47281B-BE41-60C5-859B-928300DB32B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03" name="Picture 19">
                  <a:extLst>
                    <a:ext uri="{FF2B5EF4-FFF2-40B4-BE49-F238E27FC236}">
                      <a16:creationId xmlns:a16="http://schemas.microsoft.com/office/drawing/2014/main" id="{7209FEEC-FBB5-5777-D153-81E3FF75806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04" name="Picture 20">
                  <a:extLst>
                    <a:ext uri="{FF2B5EF4-FFF2-40B4-BE49-F238E27FC236}">
                      <a16:creationId xmlns:a16="http://schemas.microsoft.com/office/drawing/2014/main" id="{8E7FC1C5-9744-480F-9663-BBF216E8359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05" name="Picture 21">
                  <a:extLst>
                    <a:ext uri="{FF2B5EF4-FFF2-40B4-BE49-F238E27FC236}">
                      <a16:creationId xmlns:a16="http://schemas.microsoft.com/office/drawing/2014/main" id="{F607A7D4-4577-4E9B-FD7C-D7AC3DDE642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06" name="Picture 22">
                  <a:extLst>
                    <a:ext uri="{FF2B5EF4-FFF2-40B4-BE49-F238E27FC236}">
                      <a16:creationId xmlns:a16="http://schemas.microsoft.com/office/drawing/2014/main" id="{A1B55006-13E2-C2D0-2CF3-3B49AA9DF2C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07" name="Picture 23">
                  <a:extLst>
                    <a:ext uri="{FF2B5EF4-FFF2-40B4-BE49-F238E27FC236}">
                      <a16:creationId xmlns:a16="http://schemas.microsoft.com/office/drawing/2014/main" id="{964C1899-1430-C1C8-CC0F-5DF62D2472B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08" name="Picture 24">
                  <a:extLst>
                    <a:ext uri="{FF2B5EF4-FFF2-40B4-BE49-F238E27FC236}">
                      <a16:creationId xmlns:a16="http://schemas.microsoft.com/office/drawing/2014/main" id="{AAD08160-70D8-9488-52EC-C9194311E18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09" name="Picture 25">
                  <a:extLst>
                    <a:ext uri="{FF2B5EF4-FFF2-40B4-BE49-F238E27FC236}">
                      <a16:creationId xmlns:a16="http://schemas.microsoft.com/office/drawing/2014/main" id="{BE6C9137-76B6-77C4-0BC7-E83CB887C26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6410" name="Group 26">
                <a:extLst>
                  <a:ext uri="{FF2B5EF4-FFF2-40B4-BE49-F238E27FC236}">
                    <a16:creationId xmlns:a16="http://schemas.microsoft.com/office/drawing/2014/main" id="{986FBCE9-D66A-7F34-5B32-75D90043A93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6411" name="Picture 27">
                  <a:extLst>
                    <a:ext uri="{FF2B5EF4-FFF2-40B4-BE49-F238E27FC236}">
                      <a16:creationId xmlns:a16="http://schemas.microsoft.com/office/drawing/2014/main" id="{DDAEDDC9-BD63-05B4-4CAF-472D774D258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12" name="Picture 28">
                  <a:extLst>
                    <a:ext uri="{FF2B5EF4-FFF2-40B4-BE49-F238E27FC236}">
                      <a16:creationId xmlns:a16="http://schemas.microsoft.com/office/drawing/2014/main" id="{1424515F-D974-7A94-5C7E-DC6E7C6D0BF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13" name="Picture 29">
                  <a:extLst>
                    <a:ext uri="{FF2B5EF4-FFF2-40B4-BE49-F238E27FC236}">
                      <a16:creationId xmlns:a16="http://schemas.microsoft.com/office/drawing/2014/main" id="{2D147EFF-B534-1895-EC45-EDD813B557E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14" name="Picture 30">
                  <a:extLst>
                    <a:ext uri="{FF2B5EF4-FFF2-40B4-BE49-F238E27FC236}">
                      <a16:creationId xmlns:a16="http://schemas.microsoft.com/office/drawing/2014/main" id="{CD93453D-E789-2F19-542E-582105F1FC0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15" name="Picture 31">
                  <a:extLst>
                    <a:ext uri="{FF2B5EF4-FFF2-40B4-BE49-F238E27FC236}">
                      <a16:creationId xmlns:a16="http://schemas.microsoft.com/office/drawing/2014/main" id="{159E5681-65C4-F5A6-E1DD-F8A0062AB6F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16" name="Picture 32">
                  <a:extLst>
                    <a:ext uri="{FF2B5EF4-FFF2-40B4-BE49-F238E27FC236}">
                      <a16:creationId xmlns:a16="http://schemas.microsoft.com/office/drawing/2014/main" id="{6A4343A0-6359-90B9-4B79-AC4B7F8C048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17" name="Picture 33">
                  <a:extLst>
                    <a:ext uri="{FF2B5EF4-FFF2-40B4-BE49-F238E27FC236}">
                      <a16:creationId xmlns:a16="http://schemas.microsoft.com/office/drawing/2014/main" id="{F5722811-5490-4679-B3D5-4776BFF9F0B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18" name="Picture 34">
                  <a:extLst>
                    <a:ext uri="{FF2B5EF4-FFF2-40B4-BE49-F238E27FC236}">
                      <a16:creationId xmlns:a16="http://schemas.microsoft.com/office/drawing/2014/main" id="{6347DB06-D042-564B-51D7-23110D7094E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19" name="Picture 35">
                  <a:extLst>
                    <a:ext uri="{FF2B5EF4-FFF2-40B4-BE49-F238E27FC236}">
                      <a16:creationId xmlns:a16="http://schemas.microsoft.com/office/drawing/2014/main" id="{D03B2F54-9067-E835-765F-882F3EA501C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20" name="Picture 36">
                  <a:extLst>
                    <a:ext uri="{FF2B5EF4-FFF2-40B4-BE49-F238E27FC236}">
                      <a16:creationId xmlns:a16="http://schemas.microsoft.com/office/drawing/2014/main" id="{D592AC76-4A20-3E15-5FF9-9F531E2435B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21" name="Picture 37">
                  <a:extLst>
                    <a:ext uri="{FF2B5EF4-FFF2-40B4-BE49-F238E27FC236}">
                      <a16:creationId xmlns:a16="http://schemas.microsoft.com/office/drawing/2014/main" id="{4AB7DD1F-759E-67A3-EC28-C2638C02C2A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22" name="Picture 38">
                  <a:extLst>
                    <a:ext uri="{FF2B5EF4-FFF2-40B4-BE49-F238E27FC236}">
                      <a16:creationId xmlns:a16="http://schemas.microsoft.com/office/drawing/2014/main" id="{894BDF51-95CC-65A7-C23E-5770D757AD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23" name="Picture 39">
                  <a:extLst>
                    <a:ext uri="{FF2B5EF4-FFF2-40B4-BE49-F238E27FC236}">
                      <a16:creationId xmlns:a16="http://schemas.microsoft.com/office/drawing/2014/main" id="{72D8EC1F-1911-5268-F1BE-59A767D4A5E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24" name="Picture 40">
                  <a:extLst>
                    <a:ext uri="{FF2B5EF4-FFF2-40B4-BE49-F238E27FC236}">
                      <a16:creationId xmlns:a16="http://schemas.microsoft.com/office/drawing/2014/main" id="{8BBC05E8-AA4E-8F8E-9204-052C5E9B083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25" name="Picture 41">
                  <a:extLst>
                    <a:ext uri="{FF2B5EF4-FFF2-40B4-BE49-F238E27FC236}">
                      <a16:creationId xmlns:a16="http://schemas.microsoft.com/office/drawing/2014/main" id="{796ABD62-DF68-004E-048F-8CC3445DCCE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26" name="Picture 42">
                  <a:extLst>
                    <a:ext uri="{FF2B5EF4-FFF2-40B4-BE49-F238E27FC236}">
                      <a16:creationId xmlns:a16="http://schemas.microsoft.com/office/drawing/2014/main" id="{3102AD2A-368E-AD08-B3FD-01D52D8BA58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27" name="Picture 43">
                  <a:extLst>
                    <a:ext uri="{FF2B5EF4-FFF2-40B4-BE49-F238E27FC236}">
                      <a16:creationId xmlns:a16="http://schemas.microsoft.com/office/drawing/2014/main" id="{32B5E0AC-1D8D-138F-E18D-298FDBFEC8A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28" name="Picture 44">
                  <a:extLst>
                    <a:ext uri="{FF2B5EF4-FFF2-40B4-BE49-F238E27FC236}">
                      <a16:creationId xmlns:a16="http://schemas.microsoft.com/office/drawing/2014/main" id="{F7333C82-CDC6-809B-4959-A8BE59725EC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29" name="Picture 45">
                  <a:extLst>
                    <a:ext uri="{FF2B5EF4-FFF2-40B4-BE49-F238E27FC236}">
                      <a16:creationId xmlns:a16="http://schemas.microsoft.com/office/drawing/2014/main" id="{D70B9523-8344-8AE9-9B0A-BFC4D3843FF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6430" name="Freeform 46">
              <a:extLst>
                <a:ext uri="{FF2B5EF4-FFF2-40B4-BE49-F238E27FC236}">
                  <a16:creationId xmlns:a16="http://schemas.microsoft.com/office/drawing/2014/main" id="{7C82E8A0-2008-0041-2C8D-819942881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1" name="Freeform 47">
              <a:extLst>
                <a:ext uri="{FF2B5EF4-FFF2-40B4-BE49-F238E27FC236}">
                  <a16:creationId xmlns:a16="http://schemas.microsoft.com/office/drawing/2014/main" id="{9E46C8D8-A692-630E-A991-489F3C35F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2" name="Freeform 48">
              <a:extLst>
                <a:ext uri="{FF2B5EF4-FFF2-40B4-BE49-F238E27FC236}">
                  <a16:creationId xmlns:a16="http://schemas.microsoft.com/office/drawing/2014/main" id="{FF9FFAD2-640E-D0FD-6397-60DFE4261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3" name="Freeform 49">
              <a:extLst>
                <a:ext uri="{FF2B5EF4-FFF2-40B4-BE49-F238E27FC236}">
                  <a16:creationId xmlns:a16="http://schemas.microsoft.com/office/drawing/2014/main" id="{3AEF21F4-4BA3-65F0-856B-7BE9A1E3C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4" name="Freeform 50">
              <a:extLst>
                <a:ext uri="{FF2B5EF4-FFF2-40B4-BE49-F238E27FC236}">
                  <a16:creationId xmlns:a16="http://schemas.microsoft.com/office/drawing/2014/main" id="{A6B34BD9-5307-BBEF-C4A6-11889E5A6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5" name="Freeform 51">
              <a:extLst>
                <a:ext uri="{FF2B5EF4-FFF2-40B4-BE49-F238E27FC236}">
                  <a16:creationId xmlns:a16="http://schemas.microsoft.com/office/drawing/2014/main" id="{1CE26C66-9664-A455-3C2A-6DFB7C5BF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6" name="Freeform 52">
              <a:extLst>
                <a:ext uri="{FF2B5EF4-FFF2-40B4-BE49-F238E27FC236}">
                  <a16:creationId xmlns:a16="http://schemas.microsoft.com/office/drawing/2014/main" id="{8CD461C0-69C7-C5E8-38D2-5B636596F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7" name="Freeform 53">
              <a:extLst>
                <a:ext uri="{FF2B5EF4-FFF2-40B4-BE49-F238E27FC236}">
                  <a16:creationId xmlns:a16="http://schemas.microsoft.com/office/drawing/2014/main" id="{CD27359C-AF5A-03A0-20A7-002391033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8" name="Rectangle 54">
              <a:extLst>
                <a:ext uri="{FF2B5EF4-FFF2-40B4-BE49-F238E27FC236}">
                  <a16:creationId xmlns:a16="http://schemas.microsoft.com/office/drawing/2014/main" id="{39C12A9B-A0E4-B0D2-A44B-E67C634B9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zh-TW" altLang="en-US">
                <a:ea typeface="新細明體" panose="02020500000000000000" pitchFamily="18" charset="-120"/>
              </a:endParaRPr>
            </a:p>
          </p:txBody>
        </p:sp>
        <p:sp>
          <p:nvSpPr>
            <p:cNvPr id="16439" name="Freeform 55">
              <a:extLst>
                <a:ext uri="{FF2B5EF4-FFF2-40B4-BE49-F238E27FC236}">
                  <a16:creationId xmlns:a16="http://schemas.microsoft.com/office/drawing/2014/main" id="{FC6E1B2B-8558-2580-0148-890008DA7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40" name="AutoShape 56">
              <a:extLst>
                <a:ext uri="{FF2B5EF4-FFF2-40B4-BE49-F238E27FC236}">
                  <a16:creationId xmlns:a16="http://schemas.microsoft.com/office/drawing/2014/main" id="{92D71F87-2546-CD05-A5B7-A21C67307F77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1" hangingPunct="1"/>
              <a:endParaRPr kumimoji="1" lang="zh-TW" altLang="en-US">
                <a:ea typeface="新細明體" panose="02020500000000000000" pitchFamily="18" charset="-120"/>
              </a:endParaRPr>
            </a:p>
          </p:txBody>
        </p:sp>
      </p:grpSp>
      <p:sp>
        <p:nvSpPr>
          <p:cNvPr id="16441" name="Rectangle 57">
            <a:extLst>
              <a:ext uri="{FF2B5EF4-FFF2-40B4-BE49-F238E27FC236}">
                <a16:creationId xmlns:a16="http://schemas.microsoft.com/office/drawing/2014/main" id="{05DD8051-F9FA-A70D-6080-46108887DEF7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370013"/>
            <a:ext cx="9287933" cy="2057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16442" name="Rectangle 58">
            <a:extLst>
              <a:ext uri="{FF2B5EF4-FFF2-40B4-BE49-F238E27FC236}">
                <a16:creationId xmlns:a16="http://schemas.microsoft.com/office/drawing/2014/main" id="{B901F5AA-2A76-D92A-C7B0-FDD3C996C345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02934" y="3886200"/>
            <a:ext cx="7520517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16443" name="Rectangle 59">
            <a:extLst>
              <a:ext uri="{FF2B5EF4-FFF2-40B4-BE49-F238E27FC236}">
                <a16:creationId xmlns:a16="http://schemas.microsoft.com/office/drawing/2014/main" id="{5055F18E-1290-1D49-63B5-13D02F00D422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6444" name="Rectangle 60">
            <a:extLst>
              <a:ext uri="{FF2B5EF4-FFF2-40B4-BE49-F238E27FC236}">
                <a16:creationId xmlns:a16="http://schemas.microsoft.com/office/drawing/2014/main" id="{50420A12-8F8D-6661-EDC2-88BEA42886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6445" name="Rectangle 61">
            <a:extLst>
              <a:ext uri="{FF2B5EF4-FFF2-40B4-BE49-F238E27FC236}">
                <a16:creationId xmlns:a16="http://schemas.microsoft.com/office/drawing/2014/main" id="{E60302A5-4820-9874-6E38-9FEF775AB7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BF4A045-7F7C-A546-BE81-8C966AE4B7F5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8B5E-4044-1E6A-AFCA-7469222F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9AE3B-B614-9650-46F6-7C4F059BB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D2BE0-9B0A-3C2E-4E90-1D33F74F2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9F205-82DE-9CAF-E356-5151D769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90B3D-A2A9-CFB2-CFA0-68AB7DF52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50023-0574-B84B-9F6B-44A9F631DCB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139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28434A-E664-53DF-C313-3C84228F17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70285" y="227014"/>
            <a:ext cx="2491316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44459-3930-A174-9B2A-7CDA1DB73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92100" y="227014"/>
            <a:ext cx="7274984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7350B-C054-73B4-8F02-347720207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0C81C-0D72-8900-0A92-AFD61B27D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07CE1-FCE7-547A-22B8-9D9EB2D9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F07AA-C23B-EA46-B4BF-3A87513179A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2915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6DA4FB-E877-85BF-23A0-29D3EBC30DE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92101" y="227014"/>
            <a:ext cx="9969500" cy="5868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411F5-C7D9-7A30-C875-B4F65D54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2168" y="6242051"/>
            <a:ext cx="2377017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42673-04BE-E2C4-1985-46DFCC326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9900" y="6248401"/>
            <a:ext cx="46079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B2358-BC74-A40C-F594-4CE0EBA6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3201" y="6248401"/>
            <a:ext cx="2341033" cy="474663"/>
          </a:xfrm>
        </p:spPr>
        <p:txBody>
          <a:bodyPr/>
          <a:lstStyle>
            <a:lvl1pPr>
              <a:defRPr/>
            </a:lvl1pPr>
          </a:lstStyle>
          <a:p>
            <a:fld id="{5F799F16-F884-7843-B89B-29230744F11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07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7A181-67ED-D726-35D0-5090A9AD3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FE82F-AFB1-4795-13DC-C539067A8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EBCEE-30DD-0E9D-44E4-AE427820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BFB82-17D9-F4F8-5C98-7D5D735A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EDFC7-B5B2-AFE3-4A71-3DCB81B3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85440-FB07-AB4B-A184-F44394D7781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424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92229-6F11-D164-9EE5-9BE0C5CF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7C485-FEC7-6F8E-3420-38A3B6CF6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07DA7-5928-7EA8-BD2A-90E99B7C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5C767-2142-5AFA-D296-AE5049949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6B90B-9B85-8F87-B606-D73B98027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F8DFF-1268-AD43-921C-A196D9A74F5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0210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4C30-D85B-33A4-3450-84980E2F2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1F7F4-254F-8A67-D475-E1B8B32E8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367" y="1598613"/>
            <a:ext cx="4821767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BD830-CC4D-CED0-8F68-F298617E9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6334" y="1598613"/>
            <a:ext cx="4823884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9BA59-F5FC-5848-4AA0-A434ADBC9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AF3B6-9E5F-1F09-4A22-2E3AB1B60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95B14-B6BB-5630-A3C4-97E0A954B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1F52D-EC7B-D747-B456-66DC98D2B7E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196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8C49-BEDE-2450-43C9-A2B0405B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A6653-2632-A518-E6C8-585B9E61D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8BCDB-FF12-DA92-034A-A25DC93B9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0842C7-A5F1-2392-4B51-63E3D89B3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5BEBC-0E03-70A6-D2F9-44819F8A2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76E99A-14AA-692A-FF6F-6FB1058A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1EE721-E6C7-DA47-7C86-35CDC3AE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93FF3A-CC9B-373D-44EE-E143289FB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F36D9-CA14-0B44-93DA-A552A22D616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301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DDDC-1713-7666-9613-DC60F6B3B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8E0CDD-CE79-8BC5-BAA8-3388C9462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3FB9D-DBD2-BD33-3CE6-3E5B95F3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A34DD-2BE4-0020-1891-14B25CDD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8DAC9-A8B6-C844-A892-8F7EDA4A2B4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4087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93BD0-5D88-54B3-A34A-B2AC55327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0606F-B889-18B4-D8FB-CB0C0C152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59BC5-5D65-61B5-95CC-95C3280D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CE11F-8256-B243-A8D3-27C0F7FB830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472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CBB4-8065-C704-C545-5E2617206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3AA8-F1BD-0401-C925-FA7429A48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BF9F6-69E5-EE36-145D-70575DD00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95835-D1C9-7F2E-16C8-DFE8CB9C0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3B05C-20F3-7F41-4896-EECFD310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9EBB2-C16C-CBBF-B197-B7FF8F17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1C177-3EEC-7B44-929C-DD213E23E4D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662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07A46-2C09-F456-C640-964B37978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FB55B1-25A3-994B-FD38-45666B07F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12D29-7D6F-5572-92D0-56D49FC76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3D81D-D196-3F77-81CA-6B593E9BE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5D121-3863-A1E6-B89C-9DD6ECBD9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4AB14-4C71-F4C8-9BD0-D533508A6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2ECAA-956D-224F-9B4D-99ABB628EB2C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402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>
            <a:extLst>
              <a:ext uri="{FF2B5EF4-FFF2-40B4-BE49-F238E27FC236}">
                <a16:creationId xmlns:a16="http://schemas.microsoft.com/office/drawing/2014/main" id="{3D60E21C-CD5B-5554-BD91-0F6B2270DFC0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213167" cy="6870700"/>
            <a:chOff x="0" y="0"/>
            <a:chExt cx="5770" cy="4328"/>
          </a:xfrm>
        </p:grpSpPr>
        <p:sp>
          <p:nvSpPr>
            <p:cNvPr id="15363" name="Rectangle 3">
              <a:extLst>
                <a:ext uri="{FF2B5EF4-FFF2-40B4-BE49-F238E27FC236}">
                  <a16:creationId xmlns:a16="http://schemas.microsoft.com/office/drawing/2014/main" id="{306C5926-04CF-B965-049E-6527E93065C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zh-TW" altLang="en-US">
                <a:ea typeface="新細明體" panose="02020500000000000000" pitchFamily="18" charset="-120"/>
              </a:endParaRPr>
            </a:p>
          </p:txBody>
        </p:sp>
        <p:sp>
          <p:nvSpPr>
            <p:cNvPr id="15364" name="Rectangle 4">
              <a:extLst>
                <a:ext uri="{FF2B5EF4-FFF2-40B4-BE49-F238E27FC236}">
                  <a16:creationId xmlns:a16="http://schemas.microsoft.com/office/drawing/2014/main" id="{D87FC4CC-5296-DA56-6F10-540F4A11EA8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zh-TW" altLang="en-US">
                <a:ea typeface="新細明體" panose="02020500000000000000" pitchFamily="18" charset="-120"/>
              </a:endParaRPr>
            </a:p>
          </p:txBody>
        </p:sp>
        <p:sp>
          <p:nvSpPr>
            <p:cNvPr id="15365" name="Rectangle 5">
              <a:extLst>
                <a:ext uri="{FF2B5EF4-FFF2-40B4-BE49-F238E27FC236}">
                  <a16:creationId xmlns:a16="http://schemas.microsoft.com/office/drawing/2014/main" id="{81BC25C2-970A-E9EB-32F5-93F3975C8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zh-TW" altLang="en-US">
                <a:ea typeface="新細明體" panose="02020500000000000000" pitchFamily="18" charset="-120"/>
              </a:endParaRPr>
            </a:p>
          </p:txBody>
        </p:sp>
        <p:grpSp>
          <p:nvGrpSpPr>
            <p:cNvPr id="15366" name="Group 6">
              <a:extLst>
                <a:ext uri="{FF2B5EF4-FFF2-40B4-BE49-F238E27FC236}">
                  <a16:creationId xmlns:a16="http://schemas.microsoft.com/office/drawing/2014/main" id="{442F31B2-392C-7306-41CD-6AA7CF6F53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5367" name="Group 7">
                <a:extLst>
                  <a:ext uri="{FF2B5EF4-FFF2-40B4-BE49-F238E27FC236}">
                    <a16:creationId xmlns:a16="http://schemas.microsoft.com/office/drawing/2014/main" id="{189354D9-29E3-B75C-CEE4-0BF037954BA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5368" name="Group 8">
                  <a:extLst>
                    <a:ext uri="{FF2B5EF4-FFF2-40B4-BE49-F238E27FC236}">
                      <a16:creationId xmlns:a16="http://schemas.microsoft.com/office/drawing/2014/main" id="{740CC840-2C24-F767-DB52-CDBAA83611B7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5369" name="Group 9">
                    <a:extLst>
                      <a:ext uri="{FF2B5EF4-FFF2-40B4-BE49-F238E27FC236}">
                        <a16:creationId xmlns:a16="http://schemas.microsoft.com/office/drawing/2014/main" id="{C7B926F0-20A3-056B-6E83-BFB03678DF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5370" name="Freeform 10">
                      <a:extLst>
                        <a:ext uri="{FF2B5EF4-FFF2-40B4-BE49-F238E27FC236}">
                          <a16:creationId xmlns:a16="http://schemas.microsoft.com/office/drawing/2014/main" id="{D55E0F85-B285-D9D2-7C0F-2B657DEF7DA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71" name="Freeform 11">
                      <a:extLst>
                        <a:ext uri="{FF2B5EF4-FFF2-40B4-BE49-F238E27FC236}">
                          <a16:creationId xmlns:a16="http://schemas.microsoft.com/office/drawing/2014/main" id="{864C2C6B-19F8-D7A2-A52F-C2A40A2C68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372" name="Oval 12">
                    <a:extLst>
                      <a:ext uri="{FF2B5EF4-FFF2-40B4-BE49-F238E27FC236}">
                        <a16:creationId xmlns:a16="http://schemas.microsoft.com/office/drawing/2014/main" id="{9566B9A4-9BA1-C8D8-FBEA-A980BF145D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73" name="Freeform 13">
                    <a:extLst>
                      <a:ext uri="{FF2B5EF4-FFF2-40B4-BE49-F238E27FC236}">
                        <a16:creationId xmlns:a16="http://schemas.microsoft.com/office/drawing/2014/main" id="{65D84F85-4396-BB0F-F4A0-E1D21975ED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74" name="Freeform 14">
                    <a:extLst>
                      <a:ext uri="{FF2B5EF4-FFF2-40B4-BE49-F238E27FC236}">
                        <a16:creationId xmlns:a16="http://schemas.microsoft.com/office/drawing/2014/main" id="{05893CA8-B6B7-6ED3-5A5B-FB83E3BDD6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75" name="Freeform 15">
                    <a:extLst>
                      <a:ext uri="{FF2B5EF4-FFF2-40B4-BE49-F238E27FC236}">
                        <a16:creationId xmlns:a16="http://schemas.microsoft.com/office/drawing/2014/main" id="{E4458DEF-EC66-406B-B648-A53B73078F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76" name="Freeform 16">
                    <a:extLst>
                      <a:ext uri="{FF2B5EF4-FFF2-40B4-BE49-F238E27FC236}">
                        <a16:creationId xmlns:a16="http://schemas.microsoft.com/office/drawing/2014/main" id="{46FD9929-FB84-1B0D-EAEA-ECCF2FCB07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77" name="Freeform 17">
                    <a:extLst>
                      <a:ext uri="{FF2B5EF4-FFF2-40B4-BE49-F238E27FC236}">
                        <a16:creationId xmlns:a16="http://schemas.microsoft.com/office/drawing/2014/main" id="{BB8EAFFE-B0DC-BACE-6E96-2C28C77F3F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378" name="Picture 18">
                  <a:extLst>
                    <a:ext uri="{FF2B5EF4-FFF2-40B4-BE49-F238E27FC236}">
                      <a16:creationId xmlns:a16="http://schemas.microsoft.com/office/drawing/2014/main" id="{F0443B9B-6959-09BA-FDF9-2160DDBBA3F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79" name="Picture 19">
                  <a:extLst>
                    <a:ext uri="{FF2B5EF4-FFF2-40B4-BE49-F238E27FC236}">
                      <a16:creationId xmlns:a16="http://schemas.microsoft.com/office/drawing/2014/main" id="{CBF8F796-A08F-E2CE-16B8-BBE1E820DCA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80" name="Picture 20">
                  <a:extLst>
                    <a:ext uri="{FF2B5EF4-FFF2-40B4-BE49-F238E27FC236}">
                      <a16:creationId xmlns:a16="http://schemas.microsoft.com/office/drawing/2014/main" id="{FB49E19B-B33D-4063-EF40-0672DA60E07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81" name="Picture 21">
                  <a:extLst>
                    <a:ext uri="{FF2B5EF4-FFF2-40B4-BE49-F238E27FC236}">
                      <a16:creationId xmlns:a16="http://schemas.microsoft.com/office/drawing/2014/main" id="{861B799F-7C48-C846-ED8A-4A92D3005FA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82" name="Picture 22">
                  <a:extLst>
                    <a:ext uri="{FF2B5EF4-FFF2-40B4-BE49-F238E27FC236}">
                      <a16:creationId xmlns:a16="http://schemas.microsoft.com/office/drawing/2014/main" id="{8D9DD58B-CC55-7D93-1661-1B15BFEE1A8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83" name="Picture 23">
                  <a:extLst>
                    <a:ext uri="{FF2B5EF4-FFF2-40B4-BE49-F238E27FC236}">
                      <a16:creationId xmlns:a16="http://schemas.microsoft.com/office/drawing/2014/main" id="{0C5D99C7-8916-A38B-DAE6-EEC1EC42B8F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84" name="Picture 24">
                  <a:extLst>
                    <a:ext uri="{FF2B5EF4-FFF2-40B4-BE49-F238E27FC236}">
                      <a16:creationId xmlns:a16="http://schemas.microsoft.com/office/drawing/2014/main" id="{AC5456F8-6F21-DCE6-BCD0-4DC33309953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85" name="Picture 25">
                  <a:extLst>
                    <a:ext uri="{FF2B5EF4-FFF2-40B4-BE49-F238E27FC236}">
                      <a16:creationId xmlns:a16="http://schemas.microsoft.com/office/drawing/2014/main" id="{0B7E6962-6CD5-5BBF-45E5-5DB56D260EA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386" name="Group 26">
                <a:extLst>
                  <a:ext uri="{FF2B5EF4-FFF2-40B4-BE49-F238E27FC236}">
                    <a16:creationId xmlns:a16="http://schemas.microsoft.com/office/drawing/2014/main" id="{165DFAFF-8338-943C-F24A-16D2983B0CC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5387" name="Picture 27">
                  <a:extLst>
                    <a:ext uri="{FF2B5EF4-FFF2-40B4-BE49-F238E27FC236}">
                      <a16:creationId xmlns:a16="http://schemas.microsoft.com/office/drawing/2014/main" id="{D310B3A7-5B78-49CB-76A1-4E22A8AB8DA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88" name="Picture 28">
                  <a:extLst>
                    <a:ext uri="{FF2B5EF4-FFF2-40B4-BE49-F238E27FC236}">
                      <a16:creationId xmlns:a16="http://schemas.microsoft.com/office/drawing/2014/main" id="{F03E3C6F-4CC1-8695-1E3E-2D781784948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89" name="Picture 29">
                  <a:extLst>
                    <a:ext uri="{FF2B5EF4-FFF2-40B4-BE49-F238E27FC236}">
                      <a16:creationId xmlns:a16="http://schemas.microsoft.com/office/drawing/2014/main" id="{05FF3748-C882-C547-943D-105FC636580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90" name="Picture 30">
                  <a:extLst>
                    <a:ext uri="{FF2B5EF4-FFF2-40B4-BE49-F238E27FC236}">
                      <a16:creationId xmlns:a16="http://schemas.microsoft.com/office/drawing/2014/main" id="{0E1E214D-F529-35C0-4CCD-3187E17A452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91" name="Picture 31">
                  <a:extLst>
                    <a:ext uri="{FF2B5EF4-FFF2-40B4-BE49-F238E27FC236}">
                      <a16:creationId xmlns:a16="http://schemas.microsoft.com/office/drawing/2014/main" id="{E29A641D-57D7-3FA1-4BA3-27C3918363E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92" name="Picture 32">
                  <a:extLst>
                    <a:ext uri="{FF2B5EF4-FFF2-40B4-BE49-F238E27FC236}">
                      <a16:creationId xmlns:a16="http://schemas.microsoft.com/office/drawing/2014/main" id="{2649704A-FC7D-FD26-EDB5-8F7A3E89892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93" name="Picture 33">
                  <a:extLst>
                    <a:ext uri="{FF2B5EF4-FFF2-40B4-BE49-F238E27FC236}">
                      <a16:creationId xmlns:a16="http://schemas.microsoft.com/office/drawing/2014/main" id="{E5779371-F7E2-7933-9F7F-0AE63754821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94" name="Picture 34">
                  <a:extLst>
                    <a:ext uri="{FF2B5EF4-FFF2-40B4-BE49-F238E27FC236}">
                      <a16:creationId xmlns:a16="http://schemas.microsoft.com/office/drawing/2014/main" id="{1E3B8019-5424-3793-75A9-84868F638AA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95" name="Picture 35">
                  <a:extLst>
                    <a:ext uri="{FF2B5EF4-FFF2-40B4-BE49-F238E27FC236}">
                      <a16:creationId xmlns:a16="http://schemas.microsoft.com/office/drawing/2014/main" id="{F5805438-1C0C-E8FC-C2A8-EA11213049D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96" name="Picture 36">
                  <a:extLst>
                    <a:ext uri="{FF2B5EF4-FFF2-40B4-BE49-F238E27FC236}">
                      <a16:creationId xmlns:a16="http://schemas.microsoft.com/office/drawing/2014/main" id="{0B003EA7-CEEC-5380-C350-22FBD437B8C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97" name="Picture 37">
                  <a:extLst>
                    <a:ext uri="{FF2B5EF4-FFF2-40B4-BE49-F238E27FC236}">
                      <a16:creationId xmlns:a16="http://schemas.microsoft.com/office/drawing/2014/main" id="{813CBA8A-93FE-AE32-2C25-6B55DAE37B7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98" name="Picture 38">
                  <a:extLst>
                    <a:ext uri="{FF2B5EF4-FFF2-40B4-BE49-F238E27FC236}">
                      <a16:creationId xmlns:a16="http://schemas.microsoft.com/office/drawing/2014/main" id="{C3023069-5072-B276-EB4A-1F1C9E881F0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99" name="Picture 39">
                  <a:extLst>
                    <a:ext uri="{FF2B5EF4-FFF2-40B4-BE49-F238E27FC236}">
                      <a16:creationId xmlns:a16="http://schemas.microsoft.com/office/drawing/2014/main" id="{F7AE86F9-99E4-E9D3-F41F-2D33E5A6A09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400" name="Picture 40">
                  <a:extLst>
                    <a:ext uri="{FF2B5EF4-FFF2-40B4-BE49-F238E27FC236}">
                      <a16:creationId xmlns:a16="http://schemas.microsoft.com/office/drawing/2014/main" id="{01049135-B19F-97DE-BDE6-B36032AED9F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401" name="Picture 41">
                  <a:extLst>
                    <a:ext uri="{FF2B5EF4-FFF2-40B4-BE49-F238E27FC236}">
                      <a16:creationId xmlns:a16="http://schemas.microsoft.com/office/drawing/2014/main" id="{323FB619-0FE1-A304-6DE1-FD9C93C4ED0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402" name="Picture 42">
                  <a:extLst>
                    <a:ext uri="{FF2B5EF4-FFF2-40B4-BE49-F238E27FC236}">
                      <a16:creationId xmlns:a16="http://schemas.microsoft.com/office/drawing/2014/main" id="{7C3E35D4-EC6C-7B42-E221-AB0C0F84AD5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403" name="Picture 43">
                  <a:extLst>
                    <a:ext uri="{FF2B5EF4-FFF2-40B4-BE49-F238E27FC236}">
                      <a16:creationId xmlns:a16="http://schemas.microsoft.com/office/drawing/2014/main" id="{CAB25D5A-CEB8-43B5-A596-AA1A1FB3B62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404" name="Picture 44">
                  <a:extLst>
                    <a:ext uri="{FF2B5EF4-FFF2-40B4-BE49-F238E27FC236}">
                      <a16:creationId xmlns:a16="http://schemas.microsoft.com/office/drawing/2014/main" id="{09842454-884B-91D2-E624-6E60EFD315B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405" name="Picture 45">
                  <a:extLst>
                    <a:ext uri="{FF2B5EF4-FFF2-40B4-BE49-F238E27FC236}">
                      <a16:creationId xmlns:a16="http://schemas.microsoft.com/office/drawing/2014/main" id="{BFFD4368-41B0-A6FE-9FC0-F155C836A6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5406" name="Freeform 46">
              <a:extLst>
                <a:ext uri="{FF2B5EF4-FFF2-40B4-BE49-F238E27FC236}">
                  <a16:creationId xmlns:a16="http://schemas.microsoft.com/office/drawing/2014/main" id="{C4D5D93F-9640-0D74-C1EA-4AC97F973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7" name="Freeform 47">
              <a:extLst>
                <a:ext uri="{FF2B5EF4-FFF2-40B4-BE49-F238E27FC236}">
                  <a16:creationId xmlns:a16="http://schemas.microsoft.com/office/drawing/2014/main" id="{C10CD5C8-85D0-C7D1-E153-65A9BD6C6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>
                <a:gd name="T0" fmla="*/ 0 w 768"/>
                <a:gd name="T1" fmla="*/ 1260 h 1260"/>
                <a:gd name="T2" fmla="*/ 0 w 768"/>
                <a:gd name="T3" fmla="*/ 1134 h 1260"/>
                <a:gd name="T4" fmla="*/ 210 w 768"/>
                <a:gd name="T5" fmla="*/ 1032 h 1260"/>
                <a:gd name="T6" fmla="*/ 324 w 768"/>
                <a:gd name="T7" fmla="*/ 918 h 1260"/>
                <a:gd name="T8" fmla="*/ 414 w 768"/>
                <a:gd name="T9" fmla="*/ 714 h 1260"/>
                <a:gd name="T10" fmla="*/ 450 w 768"/>
                <a:gd name="T11" fmla="*/ 456 h 1260"/>
                <a:gd name="T12" fmla="*/ 438 w 768"/>
                <a:gd name="T13" fmla="*/ 258 h 1260"/>
                <a:gd name="T14" fmla="*/ 684 w 768"/>
                <a:gd name="T15" fmla="*/ 0 h 1260"/>
                <a:gd name="T16" fmla="*/ 768 w 768"/>
                <a:gd name="T17" fmla="*/ 18 h 1260"/>
                <a:gd name="T18" fmla="*/ 768 w 768"/>
                <a:gd name="T19" fmla="*/ 1254 h 1260"/>
                <a:gd name="T20" fmla="*/ 0 w 768"/>
                <a:gd name="T21" fmla="*/ 1260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8" name="Freeform 48">
              <a:extLst>
                <a:ext uri="{FF2B5EF4-FFF2-40B4-BE49-F238E27FC236}">
                  <a16:creationId xmlns:a16="http://schemas.microsoft.com/office/drawing/2014/main" id="{641A52E4-2968-5A24-4B72-5985A7726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>
                <a:gd name="T0" fmla="*/ 550 w 776"/>
                <a:gd name="T1" fmla="*/ 115 h 2543"/>
                <a:gd name="T2" fmla="*/ 460 w 776"/>
                <a:gd name="T3" fmla="*/ 529 h 2543"/>
                <a:gd name="T4" fmla="*/ 298 w 776"/>
                <a:gd name="T5" fmla="*/ 925 h 2543"/>
                <a:gd name="T6" fmla="*/ 76 w 776"/>
                <a:gd name="T7" fmla="*/ 1267 h 2543"/>
                <a:gd name="T8" fmla="*/ 4 w 776"/>
                <a:gd name="T9" fmla="*/ 1339 h 2543"/>
                <a:gd name="T10" fmla="*/ 100 w 776"/>
                <a:gd name="T11" fmla="*/ 1351 h 2543"/>
                <a:gd name="T12" fmla="*/ 286 w 776"/>
                <a:gd name="T13" fmla="*/ 1399 h 2543"/>
                <a:gd name="T14" fmla="*/ 394 w 776"/>
                <a:gd name="T15" fmla="*/ 1525 h 2543"/>
                <a:gd name="T16" fmla="*/ 478 w 776"/>
                <a:gd name="T17" fmla="*/ 1705 h 2543"/>
                <a:gd name="T18" fmla="*/ 478 w 776"/>
                <a:gd name="T19" fmla="*/ 1969 h 2543"/>
                <a:gd name="T20" fmla="*/ 370 w 776"/>
                <a:gd name="T21" fmla="*/ 2263 h 2543"/>
                <a:gd name="T22" fmla="*/ 124 w 776"/>
                <a:gd name="T23" fmla="*/ 2479 h 2543"/>
                <a:gd name="T24" fmla="*/ 22 w 776"/>
                <a:gd name="T25" fmla="*/ 2515 h 2543"/>
                <a:gd name="T26" fmla="*/ 196 w 776"/>
                <a:gd name="T27" fmla="*/ 2533 h 2543"/>
                <a:gd name="T28" fmla="*/ 388 w 776"/>
                <a:gd name="T29" fmla="*/ 2455 h 2543"/>
                <a:gd name="T30" fmla="*/ 502 w 776"/>
                <a:gd name="T31" fmla="*/ 2299 h 2543"/>
                <a:gd name="T32" fmla="*/ 598 w 776"/>
                <a:gd name="T33" fmla="*/ 2197 h 2543"/>
                <a:gd name="T34" fmla="*/ 694 w 776"/>
                <a:gd name="T35" fmla="*/ 2197 h 2543"/>
                <a:gd name="T36" fmla="*/ 742 w 776"/>
                <a:gd name="T37" fmla="*/ 2230 h 2543"/>
                <a:gd name="T38" fmla="*/ 712 w 776"/>
                <a:gd name="T39" fmla="*/ 2137 h 2543"/>
                <a:gd name="T40" fmla="*/ 664 w 776"/>
                <a:gd name="T41" fmla="*/ 1807 h 2543"/>
                <a:gd name="T42" fmla="*/ 670 w 776"/>
                <a:gd name="T43" fmla="*/ 1561 h 2543"/>
                <a:gd name="T44" fmla="*/ 718 w 776"/>
                <a:gd name="T45" fmla="*/ 1393 h 2543"/>
                <a:gd name="T46" fmla="*/ 748 w 776"/>
                <a:gd name="T47" fmla="*/ 1219 h 2543"/>
                <a:gd name="T48" fmla="*/ 550 w 776"/>
                <a:gd name="T49" fmla="*/ 115 h 2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9" name="Freeform 49">
              <a:extLst>
                <a:ext uri="{FF2B5EF4-FFF2-40B4-BE49-F238E27FC236}">
                  <a16:creationId xmlns:a16="http://schemas.microsoft.com/office/drawing/2014/main" id="{25120B9A-2A5B-87A4-E00B-D8868EE8B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0" name="Freeform 50">
              <a:extLst>
                <a:ext uri="{FF2B5EF4-FFF2-40B4-BE49-F238E27FC236}">
                  <a16:creationId xmlns:a16="http://schemas.microsoft.com/office/drawing/2014/main" id="{F01E0038-F614-3B12-28F4-90F29C414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1" name="Freeform 51">
              <a:extLst>
                <a:ext uri="{FF2B5EF4-FFF2-40B4-BE49-F238E27FC236}">
                  <a16:creationId xmlns:a16="http://schemas.microsoft.com/office/drawing/2014/main" id="{805C2619-6B08-F4CE-6129-823E7B6FC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2" name="Freeform 52">
              <a:extLst>
                <a:ext uri="{FF2B5EF4-FFF2-40B4-BE49-F238E27FC236}">
                  <a16:creationId xmlns:a16="http://schemas.microsoft.com/office/drawing/2014/main" id="{4838560A-192B-C465-C3D9-876FBFF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3" name="Freeform 53">
              <a:extLst>
                <a:ext uri="{FF2B5EF4-FFF2-40B4-BE49-F238E27FC236}">
                  <a16:creationId xmlns:a16="http://schemas.microsoft.com/office/drawing/2014/main" id="{C382C746-A78C-E150-B91C-7D308AFF0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4" name="Rectangle 54">
              <a:extLst>
                <a:ext uri="{FF2B5EF4-FFF2-40B4-BE49-F238E27FC236}">
                  <a16:creationId xmlns:a16="http://schemas.microsoft.com/office/drawing/2014/main" id="{11D89A27-64F7-7DAD-6062-7A2595156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kumimoji="1" lang="zh-TW" altLang="en-US">
                <a:ea typeface="新細明體" panose="02020500000000000000" pitchFamily="18" charset="-120"/>
              </a:endParaRPr>
            </a:p>
          </p:txBody>
        </p:sp>
        <p:sp>
          <p:nvSpPr>
            <p:cNvPr id="15415" name="Freeform 55">
              <a:extLst>
                <a:ext uri="{FF2B5EF4-FFF2-40B4-BE49-F238E27FC236}">
                  <a16:creationId xmlns:a16="http://schemas.microsoft.com/office/drawing/2014/main" id="{7E543504-FD59-CECE-53C7-F6C400B8E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>
                <a:gd name="T0" fmla="*/ 1 w 692"/>
                <a:gd name="T1" fmla="*/ 357 h 378"/>
                <a:gd name="T2" fmla="*/ 109 w 692"/>
                <a:gd name="T3" fmla="*/ 341 h 378"/>
                <a:gd name="T4" fmla="*/ 241 w 692"/>
                <a:gd name="T5" fmla="*/ 305 h 378"/>
                <a:gd name="T6" fmla="*/ 353 w 692"/>
                <a:gd name="T7" fmla="*/ 209 h 378"/>
                <a:gd name="T8" fmla="*/ 429 w 692"/>
                <a:gd name="T9" fmla="*/ 89 h 378"/>
                <a:gd name="T10" fmla="*/ 493 w 692"/>
                <a:gd name="T11" fmla="*/ 17 h 378"/>
                <a:gd name="T12" fmla="*/ 577 w 692"/>
                <a:gd name="T13" fmla="*/ 1 h 378"/>
                <a:gd name="T14" fmla="*/ 629 w 692"/>
                <a:gd name="T15" fmla="*/ 21 h 378"/>
                <a:gd name="T16" fmla="*/ 673 w 692"/>
                <a:gd name="T17" fmla="*/ 65 h 378"/>
                <a:gd name="T18" fmla="*/ 673 w 692"/>
                <a:gd name="T19" fmla="*/ 137 h 378"/>
                <a:gd name="T20" fmla="*/ 561 w 692"/>
                <a:gd name="T21" fmla="*/ 225 h 378"/>
                <a:gd name="T22" fmla="*/ 425 w 692"/>
                <a:gd name="T23" fmla="*/ 297 h 378"/>
                <a:gd name="T24" fmla="*/ 245 w 692"/>
                <a:gd name="T25" fmla="*/ 357 h 378"/>
                <a:gd name="T26" fmla="*/ 113 w 692"/>
                <a:gd name="T27" fmla="*/ 377 h 378"/>
                <a:gd name="T28" fmla="*/ 1 w 692"/>
                <a:gd name="T29" fmla="*/ 35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16" name="AutoShape 56">
              <a:extLst>
                <a:ext uri="{FF2B5EF4-FFF2-40B4-BE49-F238E27FC236}">
                  <a16:creationId xmlns:a16="http://schemas.microsoft.com/office/drawing/2014/main" id="{9D392503-4167-4A9D-1EAB-34945E5DE365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1" hangingPunct="1"/>
              <a:endParaRPr kumimoji="1" lang="zh-TW" altLang="en-US">
                <a:ea typeface="新細明體" panose="02020500000000000000" pitchFamily="18" charset="-120"/>
              </a:endParaRPr>
            </a:p>
          </p:txBody>
        </p:sp>
      </p:grpSp>
      <p:sp>
        <p:nvSpPr>
          <p:cNvPr id="15417" name="Rectangle 57">
            <a:extLst>
              <a:ext uri="{FF2B5EF4-FFF2-40B4-BE49-F238E27FC236}">
                <a16:creationId xmlns:a16="http://schemas.microsoft.com/office/drawing/2014/main" id="{7B1B8254-CEDE-411F-65BB-93776D6201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2101" y="227013"/>
            <a:ext cx="99695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5418" name="Rectangle 58">
            <a:extLst>
              <a:ext uri="{FF2B5EF4-FFF2-40B4-BE49-F238E27FC236}">
                <a16:creationId xmlns:a16="http://schemas.microsoft.com/office/drawing/2014/main" id="{983DD002-FA96-6A22-A149-45C982FC00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51367" y="1598613"/>
            <a:ext cx="9848851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5419" name="Rectangle 59">
            <a:extLst>
              <a:ext uri="{FF2B5EF4-FFF2-40B4-BE49-F238E27FC236}">
                <a16:creationId xmlns:a16="http://schemas.microsoft.com/office/drawing/2014/main" id="{CDA4B0FE-DB1C-A0AB-D412-B0566A2DFDE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2168" y="6242051"/>
            <a:ext cx="2377017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a typeface="新細明體" panose="02020500000000000000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5420" name="Rectangle 60">
            <a:extLst>
              <a:ext uri="{FF2B5EF4-FFF2-40B4-BE49-F238E27FC236}">
                <a16:creationId xmlns:a16="http://schemas.microsoft.com/office/drawing/2014/main" id="{3F7486D4-6DB2-2214-F18F-5F07506B79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09900" y="6248401"/>
            <a:ext cx="46079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a typeface="新細明體" panose="02020500000000000000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5421" name="Rectangle 61">
            <a:extLst>
              <a:ext uri="{FF2B5EF4-FFF2-40B4-BE49-F238E27FC236}">
                <a16:creationId xmlns:a16="http://schemas.microsoft.com/office/drawing/2014/main" id="{F0205B20-FB7C-B95F-C631-6B89073BB5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23201" y="6248401"/>
            <a:ext cx="234103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a typeface="新細明體" panose="02020500000000000000" pitchFamily="18" charset="-120"/>
              </a:defRPr>
            </a:lvl1pPr>
          </a:lstStyle>
          <a:p>
            <a:fld id="{2D4D11AC-416B-AA45-86C4-C6DE37D69FA5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BC4CE2D-0D15-C725-3C0A-B8C9BE8520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828800" y="762001"/>
            <a:ext cx="7346950" cy="2665413"/>
          </a:xfrm>
        </p:spPr>
        <p:txBody>
          <a:bodyPr/>
          <a:lstStyle/>
          <a:p>
            <a:pPr algn="ctr"/>
            <a:r>
              <a:rPr lang="zh-TW" altLang="en-US" sz="6000" b="1" dirty="0">
                <a:ea typeface="新細明體" panose="02020500000000000000" pitchFamily="18" charset="-120"/>
              </a:rPr>
              <a:t>中風之認識</a:t>
            </a:r>
            <a:br>
              <a:rPr lang="zh-TW" altLang="en-US" sz="6000" b="1" dirty="0">
                <a:ea typeface="新細明體" panose="02020500000000000000" pitchFamily="18" charset="-120"/>
              </a:rPr>
            </a:br>
            <a:r>
              <a:rPr lang="zh-TW" altLang="en-US" sz="6000" b="1" dirty="0">
                <a:ea typeface="新細明體" panose="02020500000000000000" pitchFamily="18" charset="-120"/>
              </a:rPr>
              <a:t>預防</a:t>
            </a:r>
            <a:r>
              <a:rPr lang="en-US" altLang="zh-TW" sz="6000" b="1" dirty="0">
                <a:ea typeface="新細明體" panose="02020500000000000000" pitchFamily="18" charset="-120"/>
              </a:rPr>
              <a:t>, </a:t>
            </a:r>
            <a:r>
              <a:rPr lang="zh-TW" altLang="en-US" sz="6000" b="1" dirty="0">
                <a:ea typeface="新細明體" panose="02020500000000000000" pitchFamily="18" charset="-120"/>
              </a:rPr>
              <a:t>與處理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E20E993-AB89-32C3-616B-224177E8BD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81200" y="3276600"/>
            <a:ext cx="7010400" cy="2667000"/>
          </a:xfrm>
        </p:spPr>
        <p:txBody>
          <a:bodyPr/>
          <a:lstStyle/>
          <a:p>
            <a:r>
              <a:rPr lang="zh-TW" altLang="en-US" sz="36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ea typeface="新細明體" panose="02020500000000000000" pitchFamily="18" charset="-120"/>
              </a:rPr>
              <a:t>侯志恭</a:t>
            </a:r>
          </a:p>
          <a:p>
            <a:r>
              <a:rPr lang="en-US" altLang="zh-TW" sz="36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ea typeface="新細明體" panose="02020500000000000000" pitchFamily="18" charset="-120"/>
              </a:rPr>
              <a:t>J</a:t>
            </a:r>
            <a:r>
              <a:rPr lang="zh-TW" altLang="en-US" sz="36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ea typeface="新細明體" panose="02020500000000000000" pitchFamily="18" charset="-120"/>
              </a:rPr>
              <a:t> </a:t>
            </a:r>
            <a:r>
              <a:rPr lang="en-US" altLang="zh-TW" sz="36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ea typeface="新細明體" panose="02020500000000000000" pitchFamily="18" charset="-120"/>
              </a:rPr>
              <a:t>Gabriel Hou, MD, PhD,</a:t>
            </a:r>
            <a:r>
              <a:rPr lang="zh-TW" altLang="en-US" sz="36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ea typeface="新細明體" panose="02020500000000000000" pitchFamily="18" charset="-120"/>
              </a:rPr>
              <a:t> </a:t>
            </a:r>
            <a:r>
              <a:rPr lang="en-US" altLang="zh-TW" sz="3600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ea typeface="新細明體" panose="02020500000000000000" pitchFamily="18" charset="-120"/>
              </a:rPr>
              <a:t>FAAN</a:t>
            </a:r>
          </a:p>
          <a:p>
            <a:r>
              <a:rPr lang="en-US" altLang="zh-TW" b="1" dirty="0">
                <a:solidFill>
                  <a:srgbClr val="006600"/>
                </a:solidFill>
                <a:highlight>
                  <a:srgbClr val="00FF00"/>
                </a:highlight>
                <a:ea typeface="新細明體" panose="02020500000000000000" pitchFamily="18" charset="-120"/>
              </a:rPr>
              <a:t>LGHP</a:t>
            </a:r>
            <a:r>
              <a:rPr lang="zh-TW" altLang="en-US" b="1" dirty="0">
                <a:solidFill>
                  <a:srgbClr val="006600"/>
                </a:solidFill>
                <a:highlight>
                  <a:srgbClr val="00FF00"/>
                </a:highlight>
                <a:ea typeface="新細明體" panose="02020500000000000000" pitchFamily="18" charset="-120"/>
              </a:rPr>
              <a:t> </a:t>
            </a:r>
            <a:r>
              <a:rPr lang="en-US" altLang="zh-TW" b="1" dirty="0">
                <a:solidFill>
                  <a:srgbClr val="006600"/>
                </a:solidFill>
                <a:highlight>
                  <a:srgbClr val="00FF00"/>
                </a:highlight>
                <a:ea typeface="新細明體" panose="02020500000000000000" pitchFamily="18" charset="-120"/>
              </a:rPr>
              <a:t>Neurology</a:t>
            </a:r>
            <a:r>
              <a:rPr lang="zh-TW" altLang="en-US" b="1" dirty="0">
                <a:solidFill>
                  <a:srgbClr val="006600"/>
                </a:solidFill>
                <a:highlight>
                  <a:srgbClr val="00FF00"/>
                </a:highlight>
                <a:ea typeface="新細明體" panose="02020500000000000000" pitchFamily="18" charset="-120"/>
              </a:rPr>
              <a:t> </a:t>
            </a:r>
            <a:endParaRPr lang="en-US" altLang="zh-TW" b="1" dirty="0">
              <a:solidFill>
                <a:srgbClr val="006600"/>
              </a:solidFill>
              <a:highlight>
                <a:srgbClr val="00FF00"/>
              </a:highlight>
              <a:ea typeface="新細明體" panose="02020500000000000000" pitchFamily="18" charset="-120"/>
            </a:endParaRPr>
          </a:p>
          <a:p>
            <a:r>
              <a:rPr lang="en-US" altLang="zh-TW" b="1" dirty="0">
                <a:solidFill>
                  <a:srgbClr val="006600"/>
                </a:solidFill>
                <a:highlight>
                  <a:srgbClr val="00FF00"/>
                </a:highlight>
                <a:ea typeface="新細明體" panose="02020500000000000000" pitchFamily="18" charset="-120"/>
              </a:rPr>
              <a:t>Lancaster,</a:t>
            </a:r>
            <a:r>
              <a:rPr lang="zh-TW" altLang="en-US" b="1" dirty="0">
                <a:solidFill>
                  <a:srgbClr val="006600"/>
                </a:solidFill>
                <a:highlight>
                  <a:srgbClr val="00FF00"/>
                </a:highlight>
                <a:ea typeface="新細明體" panose="02020500000000000000" pitchFamily="18" charset="-120"/>
              </a:rPr>
              <a:t> </a:t>
            </a:r>
            <a:r>
              <a:rPr lang="en-US" altLang="zh-TW" b="1" dirty="0">
                <a:solidFill>
                  <a:srgbClr val="006600"/>
                </a:solidFill>
                <a:highlight>
                  <a:srgbClr val="00FF00"/>
                </a:highlight>
                <a:ea typeface="新細明體" panose="02020500000000000000" pitchFamily="18" charset="-120"/>
              </a:rPr>
              <a:t>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>
            <a:extLst>
              <a:ext uri="{FF2B5EF4-FFF2-40B4-BE49-F238E27FC236}">
                <a16:creationId xmlns:a16="http://schemas.microsoft.com/office/drawing/2014/main" id="{4A0BC0CB-EC34-3BFB-3EE1-F871C62B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773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67E2B2-FB6F-70F6-3353-DE8ACA981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8077200" cy="33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0C19A17-BBF0-4BA5-4002-DB0C95F1F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91360"/>
            <a:ext cx="8077200" cy="346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435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7752B61-2672-357C-7C6F-70EAAEB4F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0493"/>
            <a:ext cx="8248650" cy="325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2F2AD1C-D62D-ED10-EBBD-4BF239422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63" y="3331608"/>
            <a:ext cx="8248650" cy="35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8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4B1151B-7471-6758-326B-BA83A2C90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71" y="0"/>
            <a:ext cx="8055729" cy="350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E5BDF77-E613-2E46-BF38-804135D98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51146"/>
            <a:ext cx="8191500" cy="340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21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0909F829-4E6E-DF67-2F54-2859140CCE57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1" y="1598614"/>
            <a:ext cx="3616325" cy="449738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zh-TW" altLang="en-US" sz="2000">
              <a:ea typeface="新細明體" panose="02020500000000000000" pitchFamily="18" charset="-120"/>
            </a:endParaRPr>
          </a:p>
          <a:p>
            <a:pPr>
              <a:lnSpc>
                <a:spcPct val="80000"/>
              </a:lnSpc>
            </a:pPr>
            <a:endParaRPr lang="zh-TW" altLang="en-US" sz="2000">
              <a:ea typeface="新細明體" panose="02020500000000000000" pitchFamily="18" charset="-120"/>
            </a:endParaRP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E8DE0098-EF74-A346-4A53-6494A0A39BB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1" y="1371600"/>
            <a:ext cx="7345363" cy="5029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br>
              <a:rPr lang="zh-TW" altLang="en-US" sz="1800" dirty="0">
                <a:ea typeface="新細明體" panose="02020500000000000000" pitchFamily="18" charset="-120"/>
              </a:rPr>
            </a:br>
            <a:endParaRPr lang="zh-TW" altLang="en-US" sz="1800" dirty="0">
              <a:ea typeface="新細明體" panose="02020500000000000000" pitchFamily="18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114826-2924-2C79-84B8-CF8A78AC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0"/>
            <a:ext cx="79686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2F946E9-882C-4672-37F9-4C308F24D7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400" b="1" dirty="0">
                <a:ea typeface="新細明體" panose="02020500000000000000" pitchFamily="18" charset="-120"/>
              </a:rPr>
              <a:t>如何評估是否中風了呢？ 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C6AE7D4-B9DA-20D0-5023-0BEFB89EB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F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微笑測試：叫病人微笑或秀出牙齒，看嘴角有無歪斜。 </a:t>
            </a:r>
          </a:p>
          <a:p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A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舉手測試：叫病人雙眼閉合，雙手手心朝下，向前平舉約</a:t>
            </a:r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10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秒，看患側有無垂下。 </a:t>
            </a:r>
          </a:p>
          <a:p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S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言語測試：叫病人說話或唸報紙，看是否流暢。 </a:t>
            </a:r>
            <a:endParaRPr lang="en-US" altLang="zh-TW" sz="3400" b="1" dirty="0">
              <a:solidFill>
                <a:schemeClr val="accent3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  <a:p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T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時間</a:t>
            </a:r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: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把握時間撥打</a:t>
            </a:r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911,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理想狀態</a:t>
            </a:r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30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分鐘內抵達急診</a:t>
            </a:r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抵達後</a:t>
            </a:r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1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小時內做完檢查與腦攝影</a:t>
            </a:r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中風發生後</a:t>
            </a:r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3</a:t>
            </a:r>
            <a:r>
              <a:rPr lang="zh-TW" altLang="en-US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小時內打通血栓劑 </a:t>
            </a:r>
            <a:r>
              <a:rPr lang="en-US" altLang="zh-TW" sz="34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(t-PA)</a:t>
            </a:r>
            <a:endParaRPr lang="zh-TW" altLang="en-US" sz="3400" b="1" dirty="0">
              <a:solidFill>
                <a:schemeClr val="accent3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2424-893A-1102-3C0E-BB19D660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53F58E-0B7D-FFA5-A5F9-6E9366773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51652"/>
            <a:ext cx="9537958" cy="676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46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AF982-3C84-6C86-0494-282CC36C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err="1"/>
              <a:t>迅速就醫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2CD27-34E2-EB27-F197-98E607DA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525" y="1370014"/>
            <a:ext cx="7386638" cy="5106987"/>
          </a:xfrm>
        </p:spPr>
        <p:txBody>
          <a:bodyPr/>
          <a:lstStyle/>
          <a:p>
            <a:r>
              <a:rPr lang="ja-JP" altLang="en-US" sz="4000">
                <a:solidFill>
                  <a:schemeClr val="accent3">
                    <a:lumMod val="20000"/>
                    <a:lumOff val="80000"/>
                  </a:schemeClr>
                </a:solidFill>
              </a:rPr>
              <a:t>迅速撥打 </a:t>
            </a:r>
            <a:r>
              <a:rPr lang="en-US" altLang="zh-TW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911</a:t>
            </a:r>
          </a:p>
          <a:p>
            <a:r>
              <a:rPr lang="ja-JP" altLang="en-US" sz="4000">
                <a:solidFill>
                  <a:schemeClr val="accent3">
                    <a:lumMod val="20000"/>
                    <a:lumOff val="80000"/>
                  </a:schemeClr>
                </a:solidFill>
              </a:rPr>
              <a:t>觀察意識狀態</a:t>
            </a:r>
            <a:endParaRPr lang="en-US" altLang="ja-JP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ja-JP" altLang="en-US" sz="4000">
                <a:solidFill>
                  <a:schemeClr val="accent3">
                    <a:lumMod val="20000"/>
                    <a:lumOff val="80000"/>
                  </a:schemeClr>
                </a:solidFill>
              </a:rPr>
              <a:t>勿餵食、勿給藥物</a:t>
            </a:r>
            <a:endParaRPr lang="en-US" altLang="ja-JP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ja-JP" altLang="en-US" sz="4000">
                <a:solidFill>
                  <a:schemeClr val="accent3">
                    <a:lumMod val="20000"/>
                    <a:lumOff val="80000"/>
                  </a:schemeClr>
                </a:solidFill>
              </a:rPr>
              <a:t>解開緊身衣物</a:t>
            </a:r>
            <a:endParaRPr lang="en-US" altLang="ja-JP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ja-JP" altLang="en-US" sz="4000">
                <a:solidFill>
                  <a:schemeClr val="accent3">
                    <a:lumMod val="20000"/>
                    <a:lumOff val="80000"/>
                  </a:schemeClr>
                </a:solidFill>
              </a:rPr>
              <a:t>側臥肢體</a:t>
            </a:r>
            <a:r>
              <a:rPr lang="en-US" altLang="zh-TW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sz="4000">
                <a:solidFill>
                  <a:schemeClr val="accent3">
                    <a:lumMod val="20000"/>
                    <a:lumOff val="80000"/>
                  </a:schemeClr>
                </a:solidFill>
              </a:rPr>
              <a:t>將麻痺的那一側肢體朝上側臥</a:t>
            </a:r>
            <a:r>
              <a:rPr lang="en-US" altLang="zh-TW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ja-JP" altLang="en-US" sz="4000">
                <a:solidFill>
                  <a:schemeClr val="accent3">
                    <a:lumMod val="20000"/>
                    <a:lumOff val="80000"/>
                  </a:schemeClr>
                </a:solidFill>
              </a:rPr>
              <a:t>以免嘔吐嗆到導致吸入性肺炎</a:t>
            </a:r>
            <a:r>
              <a:rPr lang="ja-JP" altLang="en-US">
                <a:solidFill>
                  <a:schemeClr val="accent3">
                    <a:lumMod val="20000"/>
                    <a:lumOff val="80000"/>
                  </a:schemeClr>
                </a:solidFill>
              </a:rPr>
              <a:t>。</a:t>
            </a:r>
            <a:endParaRPr lang="en-US" altLang="ja-JP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68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759A-BE1C-C923-00DF-46D0BE8E6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Certified</a:t>
            </a:r>
            <a:r>
              <a:rPr lang="zh-TW" altLang="en-US" dirty="0"/>
              <a:t> </a:t>
            </a:r>
            <a:r>
              <a:rPr lang="en-US" altLang="zh-TW" dirty="0"/>
              <a:t>Stroke</a:t>
            </a:r>
            <a:r>
              <a:rPr lang="zh-TW" altLang="en-US" dirty="0"/>
              <a:t> </a:t>
            </a:r>
            <a:r>
              <a:rPr lang="en-US" altLang="zh-TW" dirty="0"/>
              <a:t>Centers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D71A0-E491-A6F7-783A-E5DFBB4F6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524" y="1295401"/>
            <a:ext cx="8118475" cy="5257800"/>
          </a:xfrm>
        </p:spPr>
        <p:txBody>
          <a:bodyPr/>
          <a:lstStyle/>
          <a:p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Penn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State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Hershey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Medical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Center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高階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  <a:p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Lancaster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General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Hospital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高階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  <a:p>
            <a:r>
              <a:rPr lang="en-US" altLang="zh-TW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Wellspan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York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Hospital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中高階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  <a:p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Penn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State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Lancaster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Medical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Center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較低階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</a:t>
            </a:r>
          </a:p>
          <a:p>
            <a:endParaRPr lang="en-US" altLang="zh-TW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D9B6B-4503-7FBE-4081-C72575587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280841"/>
            <a:ext cx="3956050" cy="24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23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43814-41A5-AF58-B1DC-92302E03D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暫時性缺血</a:t>
            </a:r>
            <a:r>
              <a:rPr lang="zh-TW" altLang="en-US" b="1" dirty="0"/>
              <a:t> </a:t>
            </a:r>
            <a:r>
              <a:rPr lang="en-US" altLang="zh-TW" b="1" dirty="0"/>
              <a:t>(TIA)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1D47B-3823-84FE-05F0-52C829073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00" y="1598614"/>
            <a:ext cx="9613899" cy="4802187"/>
          </a:xfrm>
        </p:spPr>
        <p:txBody>
          <a:bodyPr/>
          <a:lstStyle/>
          <a:p>
            <a:r>
              <a:rPr lang="en-US" sz="3600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腦血管發生堵塞</a:t>
            </a:r>
            <a:r>
              <a:rPr lang="en-US" altLang="zh-TW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引起中風症狀</a:t>
            </a:r>
            <a:r>
              <a:rPr lang="en-US" altLang="zh-TW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但在</a:t>
            </a:r>
            <a:r>
              <a:rPr lang="en-US" altLang="zh-TW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24</a:t>
            </a:r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小時之內阻塞重新自動通暢</a:t>
            </a:r>
            <a:r>
              <a:rPr lang="en-US" altLang="zh-TW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中風症狀緩解並消除</a:t>
            </a:r>
            <a:endParaRPr lang="en-US" altLang="zh-TW" sz="3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最通常是幾分鐘到</a:t>
            </a:r>
            <a:r>
              <a:rPr lang="en-US" altLang="zh-TW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4</a:t>
            </a:r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小時之內消失</a:t>
            </a:r>
            <a:endParaRPr lang="en-US" altLang="zh-TW" sz="3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altLang="zh-TW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MRI</a:t>
            </a:r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有可能沒有缺血跡象</a:t>
            </a:r>
            <a:r>
              <a:rPr lang="en-US" altLang="zh-TW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但也有可能輕微缺血現象發生</a:t>
            </a:r>
            <a:endParaRPr lang="en-US" altLang="zh-TW" sz="3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發生之後再中風的機率高</a:t>
            </a:r>
            <a:r>
              <a:rPr lang="en-US" altLang="zh-TW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危險因子與真正中風者相同</a:t>
            </a:r>
            <a:endParaRPr lang="en-US" sz="36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1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6E1E02B-3BE5-351E-9948-E82AEB333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b="1" dirty="0">
                <a:ea typeface="新細明體" panose="02020500000000000000" pitchFamily="18" charset="-120"/>
              </a:rPr>
              <a:t>腦中風簡介 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3050483-E250-3B79-1DB3-3F6F9A0C9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98298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4000">
                <a:solidFill>
                  <a:schemeClr val="tx2">
                    <a:lumMod val="20000"/>
                    <a:lumOff val="80000"/>
                  </a:schemeClr>
                </a:solidFill>
              </a:rPr>
              <a:t>腦中風為一種急症，「風」代表發病急遽、迅速、詭異與多變。腦中風主要是</a:t>
            </a:r>
            <a:r>
              <a:rPr lang="zh-TW" altLang="en-US" sz="4000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腦部血管突然阻塞或破裂，</a:t>
            </a:r>
            <a:r>
              <a:rPr lang="ja-JP" altLang="en-US" sz="4000">
                <a:solidFill>
                  <a:schemeClr val="tx2">
                    <a:lumMod val="20000"/>
                    <a:lumOff val="80000"/>
                  </a:schemeClr>
                </a:solidFill>
              </a:rPr>
              <a:t>腦血流受阻，導致無法供應腦部氧氣需求，而發生腦功能障礙</a:t>
            </a:r>
            <a:r>
              <a:rPr lang="zh-TW" altLang="en-US" sz="4000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。 </a:t>
            </a:r>
          </a:p>
          <a:p>
            <a:pPr>
              <a:lnSpc>
                <a:spcPct val="90000"/>
              </a:lnSpc>
              <a:buFontTx/>
              <a:buNone/>
            </a:pPr>
            <a:endParaRPr lang="zh-TW" altLang="en-US" dirty="0">
              <a:solidFill>
                <a:schemeClr val="accent1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ADC43-D654-4654-2A30-4D48C19F6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err="1"/>
              <a:t>中風治療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D9752-1C57-3F18-B96A-F1F528CBD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1"/>
            <a:ext cx="9144000" cy="5183187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缺血型中風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3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小時之內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最長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4.5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小時之內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):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b="1">
                <a:solidFill>
                  <a:schemeClr val="accent3">
                    <a:lumMod val="20000"/>
                    <a:lumOff val="80000"/>
                  </a:schemeClr>
                </a:solidFill>
              </a:rPr>
              <a:t>靜脈血栓溶解治療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(t-PA,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TNK)</a:t>
            </a:r>
          </a:p>
          <a:p>
            <a:r>
              <a:rPr lang="ja-JP" altLang="en-US" b="1">
                <a:solidFill>
                  <a:schemeClr val="accent3">
                    <a:lumMod val="20000"/>
                    <a:lumOff val="80000"/>
                  </a:schemeClr>
                </a:solidFill>
              </a:rPr>
              <a:t>動脈導管以特殊機械 將血栓取出。中風後 </a:t>
            </a:r>
            <a:r>
              <a:rPr lang="en-US" altLang="ja-JP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6-8 </a:t>
            </a:r>
            <a:r>
              <a:rPr lang="ja-JP" altLang="en-US" b="1">
                <a:solidFill>
                  <a:schemeClr val="accent3">
                    <a:lumMod val="20000"/>
                    <a:lumOff val="80000"/>
                  </a:schemeClr>
                </a:solidFill>
              </a:rPr>
              <a:t>小時內有機會將阻塞的腦血管打通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之後都要住神經加護病房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en-US" altLang="ja-JP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出血性中風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: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開刀阻斷出血源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或取出血塊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或是降腦壓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之後要住加護病房</a:t>
            </a:r>
            <a:endParaRPr lang="en-US" altLang="zh-TW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抗凝血劑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(Coumadin)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適合來自心臟的血栓性中風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抗血小版劑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(aspirin)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適合栓塞性中風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32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6918A0A-D3A5-2CC7-31F0-8E8AEA9B4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1" y="152400"/>
            <a:ext cx="7477125" cy="1143000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FF00"/>
                </a:solidFill>
                <a:ea typeface="新細明體" panose="02020500000000000000" pitchFamily="18" charset="-120"/>
              </a:rPr>
              <a:t>醫師如何診斷及治療病人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A7AA1A0-EAB2-DCAC-3D1E-C75256B9A0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219200"/>
            <a:ext cx="79248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先確保病人呼吸道通暢，心跳、血壓穩定 </a:t>
            </a:r>
          </a:p>
          <a:p>
            <a:pPr>
              <a:lnSpc>
                <a:spcPct val="80000"/>
              </a:lnSpc>
            </a:pP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進行神經學檢查，接著立刻作電腦斷層攝影檢查以確定中風的種類（出血性或梗塞性）及評估其嚴重度 </a:t>
            </a:r>
          </a:p>
          <a:p>
            <a:pPr>
              <a:lnSpc>
                <a:spcPct val="80000"/>
              </a:lnSpc>
            </a:pP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讓病人接受心電圖、生化 </a:t>
            </a:r>
            <a:r>
              <a:rPr lang="en-US" altLang="zh-TW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(</a:t>
            </a: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含血糖</a:t>
            </a:r>
            <a:r>
              <a:rPr lang="en-US" altLang="zh-TW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) </a:t>
            </a: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、全套血球計數 </a:t>
            </a:r>
            <a:r>
              <a:rPr lang="en-US" altLang="zh-TW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(</a:t>
            </a: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含血小板</a:t>
            </a:r>
            <a:r>
              <a:rPr lang="en-US" altLang="zh-TW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) </a:t>
            </a: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、凝血功能 </a:t>
            </a:r>
            <a:r>
              <a:rPr lang="en-US" altLang="zh-TW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(PT, </a:t>
            </a:r>
            <a:r>
              <a:rPr lang="en-US" altLang="zh-TW" sz="2600" b="1" dirty="0" err="1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aPTT</a:t>
            </a:r>
            <a:r>
              <a:rPr lang="en-US" altLang="zh-TW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) </a:t>
            </a: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檢查 </a:t>
            </a:r>
          </a:p>
          <a:p>
            <a:pPr>
              <a:lnSpc>
                <a:spcPct val="80000"/>
              </a:lnSpc>
            </a:pP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缺血性中風發作</a:t>
            </a:r>
            <a:r>
              <a:rPr lang="en-US" altLang="zh-TW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3-4.5</a:t>
            </a: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小時內作完檢查，可考慮血栓溶解劑注射</a:t>
            </a:r>
            <a:endParaRPr lang="en-US" altLang="zh-TW" sz="2600" b="1" dirty="0">
              <a:solidFill>
                <a:schemeClr val="accent3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出血性中風要決定開刀與否</a:t>
            </a:r>
            <a:endParaRPr lang="en-US" altLang="zh-TW" sz="2600" b="1" dirty="0">
              <a:solidFill>
                <a:schemeClr val="accent3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入住加護病房或中風病房 </a:t>
            </a:r>
          </a:p>
          <a:p>
            <a:pPr>
              <a:lnSpc>
                <a:spcPct val="80000"/>
              </a:lnSpc>
            </a:pP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控制血壓</a:t>
            </a:r>
            <a:r>
              <a:rPr lang="en-US" altLang="zh-TW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血糖</a:t>
            </a:r>
            <a:r>
              <a:rPr lang="en-US" altLang="zh-TW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血脂肪 </a:t>
            </a:r>
          </a:p>
          <a:p>
            <a:pPr>
              <a:lnSpc>
                <a:spcPct val="80000"/>
              </a:lnSpc>
            </a:pP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檢查及治療心血管疾病相關危險因子以減少腦中風再發之機率 </a:t>
            </a:r>
          </a:p>
          <a:p>
            <a:pPr>
              <a:lnSpc>
                <a:spcPct val="80000"/>
              </a:lnSpc>
            </a:pP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預防吸入肺炎、壓瘡、尿道感染等併發症 </a:t>
            </a:r>
          </a:p>
          <a:p>
            <a:pPr>
              <a:lnSpc>
                <a:spcPct val="80000"/>
              </a:lnSpc>
            </a:pPr>
            <a:r>
              <a:rPr lang="zh-TW" altLang="en-US" sz="2600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儘早積極復健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28154-E407-1B12-14E1-857FB406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err="1"/>
              <a:t>腦中風高危險群評估表</a:t>
            </a:r>
            <a:endParaRPr lang="en-US" sz="44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FD721F-2821-A0F8-8F43-FD43ABBC4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252995"/>
            <a:ext cx="6781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41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>
            <a:extLst>
              <a:ext uri="{FF2B5EF4-FFF2-40B4-BE49-F238E27FC236}">
                <a16:creationId xmlns:a16="http://schemas.microsoft.com/office/drawing/2014/main" id="{ADB14407-6E0F-8DAB-12B7-BA5B0F0FFF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ea typeface="新細明體" panose="02020500000000000000" pitchFamily="18" charset="-120"/>
            </a:endParaRP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EA4BF26C-FD98-BB4C-CAA8-E9C3CB2E45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7616" y="304800"/>
            <a:ext cx="8007384" cy="6275147"/>
          </a:xfrm>
          <a:noFill/>
          <a:ln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670DB-B563-0C1E-F3C9-CBDDE4B9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526" y="152400"/>
            <a:ext cx="7477125" cy="1143000"/>
          </a:xfrm>
        </p:spPr>
        <p:txBody>
          <a:bodyPr/>
          <a:lstStyle/>
          <a:p>
            <a:pPr algn="ctr"/>
            <a:r>
              <a:rPr lang="en-US" b="1" dirty="0" err="1"/>
              <a:t>藥物預防中風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B2AD8-F937-A08F-3F21-CA8D81C3F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525" y="1143001"/>
            <a:ext cx="7386638" cy="5257800"/>
          </a:xfrm>
        </p:spPr>
        <p:txBody>
          <a:bodyPr/>
          <a:lstStyle/>
          <a:p>
            <a:r>
              <a:rPr lang="en-US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阻塞型中風</a:t>
            </a:r>
            <a:r>
              <a:rPr lang="en-US" altLang="zh-TW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:</a:t>
            </a:r>
            <a:r>
              <a:rPr lang="zh-TW" alt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en-US" altLang="zh-TW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lvl="1"/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抗血小板劑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(Aspirin,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Plavix)</a:t>
            </a:r>
          </a:p>
          <a:p>
            <a:pPr lvl="1"/>
            <a:r>
              <a:rPr lang="en-US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降血脂劑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(Statins)</a:t>
            </a:r>
          </a:p>
          <a:p>
            <a:pPr lvl="1"/>
            <a:r>
              <a:rPr lang="en-US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降血糖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降血壓</a:t>
            </a:r>
            <a:endParaRPr lang="en-US" altLang="zh-TW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心因性栓塞型中風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:</a:t>
            </a:r>
          </a:p>
          <a:p>
            <a:pPr lvl="1"/>
            <a:r>
              <a:rPr lang="en-US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抗凝血劑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(Coumadin,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Eliquis,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Xarelto)</a:t>
            </a:r>
          </a:p>
          <a:p>
            <a:pPr lvl="1"/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Watchman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封堵器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心臟開刀</a:t>
            </a:r>
            <a:endParaRPr lang="en-US" altLang="zh-TW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出血性中風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: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降血壓</a:t>
            </a:r>
            <a:endParaRPr lang="en-US" altLang="zh-TW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以上所有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: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戒菸</a:t>
            </a:r>
            <a:endParaRPr lang="en-US" altLang="zh-TW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23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C64E4F2-BFF0-1B0D-A7B5-CC1C08EDBB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/>
                  </a:outerShdw>
                </a:effectLst>
                <a:ea typeface="新細明體" panose="02020500000000000000" pitchFamily="18" charset="-120"/>
              </a:rPr>
              <a:t>中風與復建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FB21048-C772-E2EC-D8C6-97CAA00D0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92101" y="1143000"/>
            <a:ext cx="10299699" cy="5181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zh-TW" altLang="en-US" b="1" dirty="0">
              <a:solidFill>
                <a:schemeClr val="accent3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  <a:p>
            <a:pPr>
              <a:lnSpc>
                <a:spcPct val="90000"/>
              </a:lnSpc>
            </a:pP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一、復健該從何時開始？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	復健從病人中風後就應立即開始，防止關節僵硬及壓瘡的發生是初期的工作。</a:t>
            </a:r>
          </a:p>
          <a:p>
            <a:pPr>
              <a:lnSpc>
                <a:spcPct val="90000"/>
              </a:lnSpc>
              <a:buFontTx/>
              <a:buNone/>
            </a:pPr>
            <a:endParaRPr lang="zh-TW" altLang="en-US" b="1" dirty="0">
              <a:solidFill>
                <a:schemeClr val="accent3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  <a:p>
            <a:pPr>
              <a:lnSpc>
                <a:spcPct val="90000"/>
              </a:lnSpc>
            </a:pP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二、復健需時多久？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   一般而言，中風之後病人的功能恢復很慢，所以復健時需要耐心；病人回家後要自己多運動，功能才會更有進步。中風頭兩個禮拜是黃金恢復時期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中風後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6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個月內都有慢慢進步的可能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.</a:t>
            </a:r>
            <a:endParaRPr lang="zh-TW" altLang="en-US" b="1" dirty="0">
              <a:solidFill>
                <a:schemeClr val="accent3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zh-TW" altLang="en-US" sz="2600" dirty="0">
              <a:solidFill>
                <a:srgbClr val="000099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4DB759B-241A-E1CA-8A9F-91AEC8262C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400" b="1" dirty="0">
                <a:ea typeface="新細明體" panose="02020500000000000000" pitchFamily="18" charset="-120"/>
              </a:rPr>
              <a:t>哪些症狀常被誤為中風？ 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C481BDF-4C46-EF76-7F0D-C22B761A0E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10134599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b="1" dirty="0">
                <a:solidFill>
                  <a:srgbClr val="FFFF00"/>
                </a:solidFill>
                <a:ea typeface="新細明體" panose="02020500000000000000" pitchFamily="18" charset="-120"/>
              </a:rPr>
              <a:t>低血糖</a:t>
            </a:r>
            <a:r>
              <a:rPr lang="zh-TW" altLang="en-US" b="1" dirty="0">
                <a:ea typeface="新細明體" panose="02020500000000000000" pitchFamily="18" charset="-120"/>
              </a:rPr>
              <a:t>：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血糖過低可導致意識不清或四肢無力</a:t>
            </a:r>
            <a:r>
              <a:rPr lang="zh-TW" altLang="en-US" b="1" dirty="0">
                <a:ea typeface="新細明體" panose="02020500000000000000" pitchFamily="18" charset="-12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zh-TW" altLang="en-US" b="1" dirty="0">
                <a:solidFill>
                  <a:srgbClr val="FFFF00"/>
                </a:solidFill>
                <a:ea typeface="新細明體" panose="02020500000000000000" pitchFamily="18" charset="-120"/>
              </a:rPr>
              <a:t>癲癇</a:t>
            </a:r>
            <a:r>
              <a:rPr lang="zh-TW" altLang="en-US" b="1" dirty="0">
                <a:ea typeface="新細明體" panose="02020500000000000000" pitchFamily="18" charset="-120"/>
              </a:rPr>
              <a:t>：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癲癇發作後，常併隨無力與神志不清</a:t>
            </a:r>
            <a:r>
              <a:rPr lang="zh-TW" altLang="en-US" b="1" dirty="0">
                <a:ea typeface="新細明體" panose="02020500000000000000" pitchFamily="18" charset="-120"/>
              </a:rPr>
              <a:t>。 </a:t>
            </a:r>
          </a:p>
          <a:p>
            <a:pPr>
              <a:lnSpc>
                <a:spcPct val="90000"/>
              </a:lnSpc>
            </a:pPr>
            <a:r>
              <a:rPr lang="zh-TW" altLang="en-US" b="1" dirty="0">
                <a:solidFill>
                  <a:srgbClr val="FFFF00"/>
                </a:solidFill>
                <a:ea typeface="新細明體" panose="02020500000000000000" pitchFamily="18" charset="-120"/>
              </a:rPr>
              <a:t>顏面神經麻痺</a:t>
            </a:r>
            <a:r>
              <a:rPr lang="zh-TW" altLang="en-US" b="1" dirty="0">
                <a:ea typeface="新細明體" panose="02020500000000000000" pitchFamily="18" charset="-120"/>
              </a:rPr>
              <a:t>：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因臉部顏面神經發炎而造成嘴角歪斜，多病毒感染所致。</a:t>
            </a:r>
          </a:p>
          <a:p>
            <a:pPr>
              <a:lnSpc>
                <a:spcPct val="90000"/>
              </a:lnSpc>
            </a:pPr>
            <a:r>
              <a:rPr lang="zh-TW" altLang="en-US" b="1" dirty="0">
                <a:solidFill>
                  <a:srgbClr val="FFFF00"/>
                </a:solidFill>
                <a:ea typeface="新細明體" panose="02020500000000000000" pitchFamily="18" charset="-120"/>
              </a:rPr>
              <a:t>硬腦膜下出血</a:t>
            </a:r>
            <a:r>
              <a:rPr lang="zh-TW" altLang="en-US" b="1" dirty="0">
                <a:ea typeface="新細明體" panose="02020500000000000000" pitchFamily="18" charset="-120"/>
              </a:rPr>
              <a:t>：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多為頭部受外傷數日至數月後，血液慢慢累積在硬腦膜下腔，且壓迫到腦組織，而產生了神經症狀。</a:t>
            </a:r>
            <a:r>
              <a:rPr lang="zh-TW" altLang="en-US" b="1" dirty="0">
                <a:ea typeface="新細明體" panose="02020500000000000000" pitchFamily="18" charset="-12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zh-TW" altLang="en-US" b="1" dirty="0">
                <a:solidFill>
                  <a:srgbClr val="FFFF00"/>
                </a:solidFill>
                <a:ea typeface="新細明體" panose="02020500000000000000" pitchFamily="18" charset="-120"/>
              </a:rPr>
              <a:t>腦瘤</a:t>
            </a:r>
            <a:r>
              <a:rPr lang="zh-TW" altLang="en-US" b="1" dirty="0">
                <a:ea typeface="新細明體" panose="02020500000000000000" pitchFamily="18" charset="-120"/>
              </a:rPr>
              <a:t>：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症狀與中風相似，但是發病過程較慢性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多長達數週或數月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zh-TW" altLang="en-US" b="1" dirty="0">
                <a:solidFill>
                  <a:srgbClr val="FFFF00"/>
                </a:solidFill>
                <a:ea typeface="新細明體" panose="02020500000000000000" pitchFamily="18" charset="-120"/>
              </a:rPr>
              <a:t>過度緊張</a:t>
            </a:r>
            <a:r>
              <a:rPr lang="en-US" altLang="zh-TW" b="1" dirty="0">
                <a:solidFill>
                  <a:srgbClr val="FFFF00"/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b="1" dirty="0">
                <a:solidFill>
                  <a:srgbClr val="FFFF00"/>
                </a:solidFill>
                <a:ea typeface="新細明體" panose="02020500000000000000" pitchFamily="18" charset="-120"/>
              </a:rPr>
              <a:t>精神受到刺激</a:t>
            </a:r>
            <a:r>
              <a:rPr lang="en-US" altLang="zh-TW" b="1" dirty="0">
                <a:solidFill>
                  <a:srgbClr val="FFFF00"/>
                </a:solidFill>
                <a:ea typeface="新細明體" panose="02020500000000000000" pitchFamily="18" charset="-120"/>
              </a:rPr>
              <a:t>: 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突然暫時無法言語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無法思考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四肢發軟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.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如果精神無法放鬆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可能很容易反覆發作</a:t>
            </a:r>
            <a:r>
              <a:rPr lang="en-US" altLang="zh-TW" b="1" dirty="0">
                <a:solidFill>
                  <a:schemeClr val="accent3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.</a:t>
            </a:r>
            <a:endParaRPr lang="zh-TW" altLang="en-US" b="1" dirty="0">
              <a:solidFill>
                <a:srgbClr val="FFFF00"/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2C22E7-F1FB-3292-758B-FC228E829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0" y="12700"/>
            <a:ext cx="73279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21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>
            <a:extLst>
              <a:ext uri="{FF2B5EF4-FFF2-40B4-BE49-F238E27FC236}">
                <a16:creationId xmlns:a16="http://schemas.microsoft.com/office/drawing/2014/main" id="{8D579D47-6D63-B361-9BBF-B5380570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0"/>
            <a:ext cx="5019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2532E-4F46-A3B7-6C19-80BC1C68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中風的機率</a:t>
            </a:r>
            <a:r>
              <a:rPr lang="en-US" altLang="zh-TW" b="1" dirty="0"/>
              <a:t>,</a:t>
            </a:r>
            <a:r>
              <a:rPr lang="zh-TW" altLang="en-US" b="1" dirty="0"/>
              <a:t>死亡率</a:t>
            </a:r>
            <a:r>
              <a:rPr lang="en-US" altLang="zh-TW" b="1" dirty="0"/>
              <a:t>,</a:t>
            </a:r>
            <a:r>
              <a:rPr lang="zh-TW" altLang="en-US" b="1" dirty="0"/>
              <a:t>與社會負擔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1E16C-18A4-BC68-08A0-B3C1654E2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腦中風是中老年人常見疾病，台灣地區每年發病人數約三萬五千人 </a:t>
            </a:r>
            <a:r>
              <a:rPr lang="en-US" altLang="zh-TW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(</a:t>
            </a:r>
            <a:r>
              <a:rPr lang="zh-TW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約每一萬人有</a:t>
            </a:r>
            <a:r>
              <a:rPr lang="en-US" altLang="zh-TW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15</a:t>
            </a:r>
            <a:r>
              <a:rPr lang="zh-TW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人</a:t>
            </a:r>
            <a:r>
              <a:rPr lang="en-US" altLang="zh-TW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)</a:t>
            </a:r>
            <a:r>
              <a:rPr lang="zh-TW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，每年死亡人數約一萬四千人，為第四大死因</a:t>
            </a:r>
            <a:r>
              <a:rPr lang="en-US" altLang="zh-TW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.</a:t>
            </a:r>
            <a:r>
              <a:rPr lang="zh-TW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有神經後遺症狀之生存者，目前將近</a:t>
            </a:r>
            <a:r>
              <a:rPr lang="en-US" altLang="zh-TW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20</a:t>
            </a:r>
            <a:r>
              <a:rPr lang="zh-TW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萬人。 美國約每一萬人有</a:t>
            </a:r>
            <a:r>
              <a:rPr lang="en-US" altLang="zh-TW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5~6</a:t>
            </a:r>
            <a:r>
              <a:rPr lang="zh-TW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人</a:t>
            </a:r>
            <a:r>
              <a:rPr lang="en-US" altLang="zh-TW" b="1" dirty="0">
                <a:solidFill>
                  <a:schemeClr val="accent1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. </a:t>
            </a:r>
          </a:p>
          <a:p>
            <a:r>
              <a:rPr lang="ja-JP" altLang="en-US" b="1">
                <a:solidFill>
                  <a:schemeClr val="tx2">
                    <a:lumMod val="20000"/>
                    <a:lumOff val="80000"/>
                  </a:schemeClr>
                </a:solidFill>
              </a:rPr>
              <a:t>中風者每</a:t>
            </a:r>
            <a:r>
              <a:rPr lang="en-US" altLang="ja-JP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10 </a:t>
            </a:r>
            <a:r>
              <a:rPr lang="ja-JP" altLang="en-US" b="1">
                <a:solidFill>
                  <a:schemeClr val="tx2">
                    <a:lumMod val="20000"/>
                    <a:lumOff val="80000"/>
                  </a:schemeClr>
                </a:solidFill>
              </a:rPr>
              <a:t>個有 </a:t>
            </a:r>
            <a:r>
              <a:rPr lang="en-US" altLang="ja-JP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 </a:t>
            </a:r>
            <a:r>
              <a:rPr lang="ja-JP" altLang="en-US" b="1">
                <a:solidFill>
                  <a:schemeClr val="tx2">
                    <a:lumMod val="20000"/>
                    <a:lumOff val="80000"/>
                  </a:schemeClr>
                </a:solidFill>
              </a:rPr>
              <a:t>個會癱瘓臥病在床，</a:t>
            </a:r>
            <a:r>
              <a:rPr lang="en-US" altLang="ja-JP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10 </a:t>
            </a:r>
            <a:r>
              <a:rPr lang="ja-JP" altLang="en-US" b="1">
                <a:solidFill>
                  <a:schemeClr val="tx2">
                    <a:lumMod val="20000"/>
                    <a:lumOff val="80000"/>
                  </a:schemeClr>
                </a:solidFill>
              </a:rPr>
              <a:t>個有 </a:t>
            </a:r>
            <a:r>
              <a:rPr lang="en-US" altLang="ja-JP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5 </a:t>
            </a:r>
            <a:r>
              <a:rPr lang="ja-JP" altLang="en-US" b="1">
                <a:solidFill>
                  <a:schemeClr val="tx2">
                    <a:lumMod val="20000"/>
                    <a:lumOff val="80000"/>
                  </a:schemeClr>
                </a:solidFill>
              </a:rPr>
              <a:t>個需要家屬協助照顧，</a:t>
            </a:r>
            <a:r>
              <a:rPr lang="en-US" altLang="ja-JP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10 </a:t>
            </a:r>
            <a:r>
              <a:rPr lang="ja-JP" altLang="en-US" b="1">
                <a:solidFill>
                  <a:schemeClr val="tx2">
                    <a:lumMod val="20000"/>
                    <a:lumOff val="80000"/>
                  </a:schemeClr>
                </a:solidFill>
              </a:rPr>
              <a:t>個有 </a:t>
            </a:r>
            <a:r>
              <a:rPr lang="en-US" altLang="ja-JP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7 </a:t>
            </a:r>
            <a:r>
              <a:rPr lang="ja-JP" altLang="en-US" b="1">
                <a:solidFill>
                  <a:schemeClr val="tx2">
                    <a:lumMod val="20000"/>
                    <a:lumOff val="80000"/>
                  </a:schemeClr>
                </a:solidFill>
              </a:rPr>
              <a:t>個無法再從事原有的工作。</a:t>
            </a:r>
            <a:endParaRPr lang="en-US" altLang="zh-TW" b="1" dirty="0">
              <a:solidFill>
                <a:schemeClr val="tx2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83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111CB-76C1-1B7D-93AC-7C1BB8563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/>
              <a:t>腦中風的分類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50D18A-A8ED-EE44-EB6C-739BB8D7C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314384"/>
            <a:ext cx="8381999" cy="54200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A44BF0-F5A8-2568-C959-11EC4989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缺血性中風之一</a:t>
            </a:r>
            <a:r>
              <a:rPr lang="en-US" altLang="zh-TW" b="1" dirty="0"/>
              <a:t>:</a:t>
            </a:r>
            <a:r>
              <a:rPr lang="zh-TW" altLang="en-US" b="1" dirty="0"/>
              <a:t> 栓塞性中風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D66A4-5D81-5EBD-474C-180FB175E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0015"/>
            <a:ext cx="9652001" cy="5106986"/>
          </a:xfrm>
        </p:spPr>
        <p:txBody>
          <a:bodyPr/>
          <a:lstStyle/>
          <a:p>
            <a:r>
              <a:rPr lang="ja-JP" altLang="en-US" sz="3600" b="1">
                <a:solidFill>
                  <a:schemeClr val="tx2">
                    <a:lumMod val="20000"/>
                    <a:lumOff val="80000"/>
                  </a:schemeClr>
                </a:solidFill>
              </a:rPr>
              <a:t>血管內壁堆積脂肪沉澱物，經過長時間形成一動脈硬化 斑塊，造成血管變厚，管徑變窄。 硬化斑塊破裂可能突然造成局部血栓形成而阻塞血管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</a:p>
          <a:p>
            <a:r>
              <a:rPr lang="ja-JP" altLang="en-US" sz="3600" b="1">
                <a:solidFill>
                  <a:schemeClr val="tx2">
                    <a:lumMod val="20000"/>
                    <a:lumOff val="80000"/>
                  </a:schemeClr>
                </a:solidFill>
              </a:rPr>
              <a:t>危險因子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sz="3600" b="1">
                <a:solidFill>
                  <a:schemeClr val="tx2">
                    <a:lumMod val="20000"/>
                    <a:lumOff val="80000"/>
                  </a:schemeClr>
                </a:solidFill>
              </a:rPr>
              <a:t>長期高血壓，糖尿病，高血脂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ja-JP" altLang="en-US" sz="3600" b="1">
                <a:solidFill>
                  <a:schemeClr val="tx2">
                    <a:lumMod val="20000"/>
                    <a:lumOff val="80000"/>
                  </a:schemeClr>
                </a:solidFill>
              </a:rPr>
              <a:t>抽菸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年紀漸大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造成血管壁狹窄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硬化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碎化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最後堵塞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</a:p>
          <a:p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男人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&gt;45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歲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女人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&gt;55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歲容易發生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男人機率較高</a:t>
            </a:r>
            <a:endParaRPr lang="en-US" altLang="zh-TW" sz="3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B1EEB3-A0F2-9013-2B92-45E37DF84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69850"/>
            <a:ext cx="67818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6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CACD3-485C-6CC2-A68B-28BF4F988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缺血性中風之二</a:t>
            </a:r>
            <a:r>
              <a:rPr lang="en-US" altLang="zh-TW" b="1" dirty="0"/>
              <a:t>:</a:t>
            </a:r>
            <a:r>
              <a:rPr lang="zh-TW" altLang="en-US" b="1" dirty="0"/>
              <a:t> </a:t>
            </a:r>
            <a:r>
              <a:rPr lang="ja-JP" altLang="en-US" b="1"/>
              <a:t>血栓性</a:t>
            </a:r>
            <a:r>
              <a:rPr lang="zh-TW" altLang="en-US" b="1" dirty="0"/>
              <a:t>中風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1F325-8FE7-FBAB-561B-B3C30262A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525" y="1447801"/>
            <a:ext cx="7386638" cy="4952999"/>
          </a:xfrm>
        </p:spPr>
        <p:txBody>
          <a:bodyPr/>
          <a:lstStyle/>
          <a:p>
            <a:r>
              <a:rPr lang="ja-JP" altLang="en-US" sz="3600" b="1">
                <a:solidFill>
                  <a:schemeClr val="tx2">
                    <a:lumMod val="20000"/>
                    <a:lumOff val="80000"/>
                  </a:schemeClr>
                </a:solidFill>
              </a:rPr>
              <a:t>來自心臟或大動脈血管壁上的血栓順著血流通往腦部。血栓會卡在小動脈中，造成腦部血管阻塞。</a:t>
            </a:r>
            <a:endParaRPr lang="en-US" altLang="ja-JP" sz="3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ja-JP" altLang="en-US" sz="3600" b="1">
                <a:solidFill>
                  <a:schemeClr val="tx2">
                    <a:lumMod val="20000"/>
                    <a:lumOff val="80000"/>
                  </a:schemeClr>
                </a:solidFill>
              </a:rPr>
              <a:t>危險因子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心房振顫 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</a:t>
            </a:r>
            <a:r>
              <a:rPr lang="en-US" altLang="zh-TW" sz="36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Afib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心隔膜缺損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心瓣膜感染</a:t>
            </a:r>
            <a:endParaRPr lang="en-US" sz="3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55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>
            <a:extLst>
              <a:ext uri="{FF2B5EF4-FFF2-40B4-BE49-F238E27FC236}">
                <a16:creationId xmlns:a16="http://schemas.microsoft.com/office/drawing/2014/main" id="{5ABC8063-6DAF-119F-645A-2BBB2B0DCCB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-3928"/>
            <a:ext cx="561333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778298-53CC-23DE-4086-44F817AD4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535" y="9427"/>
            <a:ext cx="3759265" cy="68446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17B65-2D60-9CE5-592D-9188B541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400" b="1" dirty="0">
                <a:solidFill>
                  <a:srgbClr val="FFFF00"/>
                </a:solidFill>
                <a:ea typeface="新細明體" panose="02020500000000000000" pitchFamily="18" charset="-120"/>
              </a:rPr>
              <a:t>出血性腦中風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FE15E0F-9BF1-61BD-F9FE-111EA8B869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非外傷性血管破裂而造成，佔中風患者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20-30%.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依其出血型態可分為： </a:t>
            </a:r>
            <a:endParaRPr lang="en-US" altLang="zh-TW" sz="3600" b="1" dirty="0">
              <a:solidFill>
                <a:schemeClr val="tx2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腦內出血：血塊形成在腦組織內，因此可造成不同程度之神經缺損。 </a:t>
            </a:r>
          </a:p>
          <a:p>
            <a:pPr>
              <a:lnSpc>
                <a:spcPct val="80000"/>
              </a:lnSpc>
            </a:pP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蜘蛛膜下腔出血：出血部位主要在腦實質外，蜘蛛膜下腔內。</a:t>
            </a:r>
            <a:endParaRPr lang="en-US" altLang="zh-TW" sz="3600" b="1" dirty="0">
              <a:solidFill>
                <a:schemeClr val="tx2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  <a:p>
            <a:pPr>
              <a:lnSpc>
                <a:spcPct val="80000"/>
              </a:lnSpc>
            </a:pP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危險因子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: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高血壓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腦動脈瘤</a:t>
            </a:r>
            <a:r>
              <a:rPr lang="en-US" altLang="zh-TW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,</a:t>
            </a:r>
            <a:r>
              <a:rPr lang="zh-TW" alt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ea typeface="新細明體" panose="02020500000000000000" pitchFamily="18" charset="-120"/>
              </a:rPr>
              <a:t> 動靜脈異形</a:t>
            </a:r>
            <a:endParaRPr lang="en-US" altLang="zh-TW" sz="3600" b="1" dirty="0">
              <a:solidFill>
                <a:schemeClr val="tx2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  <a:p>
            <a:pPr marL="0" indent="0">
              <a:lnSpc>
                <a:spcPct val="80000"/>
              </a:lnSpc>
              <a:buNone/>
            </a:pPr>
            <a:endParaRPr lang="zh-TW" altLang="en-US" sz="3600" dirty="0">
              <a:solidFill>
                <a:schemeClr val="tx2">
                  <a:lumMod val="20000"/>
                  <a:lumOff val="80000"/>
                </a:schemeClr>
              </a:solidFill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804</TotalTime>
  <Words>1181</Words>
  <Application>Microsoft Macintosh PowerPoint</Application>
  <PresentationFormat>Widescreen</PresentationFormat>
  <Paragraphs>100</Paragraphs>
  <Slides>28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Arial</vt:lpstr>
      <vt:lpstr>Kimono</vt:lpstr>
      <vt:lpstr>中風之認識 預防, 與處理</vt:lpstr>
      <vt:lpstr>腦中風簡介 </vt:lpstr>
      <vt:lpstr>中風的機率,死亡率,與社會負擔</vt:lpstr>
      <vt:lpstr>腦中風的分類</vt:lpstr>
      <vt:lpstr>缺血性中風之一: 栓塞性中風</vt:lpstr>
      <vt:lpstr>PowerPoint Presentation</vt:lpstr>
      <vt:lpstr>缺血性中風之二: 血栓性中風</vt:lpstr>
      <vt:lpstr>PowerPoint Presentation</vt:lpstr>
      <vt:lpstr>出血性腦中風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如何評估是否中風了呢？ </vt:lpstr>
      <vt:lpstr>PowerPoint Presentation</vt:lpstr>
      <vt:lpstr>迅速就醫</vt:lpstr>
      <vt:lpstr>Certified Stroke Centers</vt:lpstr>
      <vt:lpstr>暫時性缺血 (TIA)</vt:lpstr>
      <vt:lpstr>中風治療</vt:lpstr>
      <vt:lpstr>醫師如何診斷及治療病人</vt:lpstr>
      <vt:lpstr>腦中風高危險群評估表</vt:lpstr>
      <vt:lpstr>PowerPoint Presentation</vt:lpstr>
      <vt:lpstr>藥物預防中風</vt:lpstr>
      <vt:lpstr>中風與復建</vt:lpstr>
      <vt:lpstr>哪些症狀常被誤為中風？ </vt:lpstr>
      <vt:lpstr>PowerPoint Presentation</vt:lpstr>
      <vt:lpstr>PowerPoint Presentation</vt:lpstr>
    </vt:vector>
  </TitlesOfParts>
  <Company>VAMCHOU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vhahoumail</dc:creator>
  <cp:lastModifiedBy>Microsoft Office User</cp:lastModifiedBy>
  <cp:revision>26</cp:revision>
  <dcterms:created xsi:type="dcterms:W3CDTF">2008-03-19T13:26:37Z</dcterms:created>
  <dcterms:modified xsi:type="dcterms:W3CDTF">2025-03-16T15:00:16Z</dcterms:modified>
</cp:coreProperties>
</file>